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handoutMasterIdLst>
    <p:handoutMasterId r:id="rId34"/>
  </p:handoutMasterIdLst>
  <p:sldIdLst>
    <p:sldId id="256" r:id="rId2"/>
    <p:sldId id="287" r:id="rId3"/>
    <p:sldId id="288" r:id="rId4"/>
    <p:sldId id="258" r:id="rId5"/>
    <p:sldId id="279" r:id="rId6"/>
    <p:sldId id="281" r:id="rId7"/>
    <p:sldId id="259" r:id="rId8"/>
    <p:sldId id="297" r:id="rId9"/>
    <p:sldId id="283" r:id="rId10"/>
    <p:sldId id="260" r:id="rId11"/>
    <p:sldId id="261" r:id="rId12"/>
    <p:sldId id="270" r:id="rId13"/>
    <p:sldId id="271" r:id="rId14"/>
    <p:sldId id="299" r:id="rId15"/>
    <p:sldId id="293" r:id="rId16"/>
    <p:sldId id="292" r:id="rId17"/>
    <p:sldId id="300" r:id="rId18"/>
    <p:sldId id="296" r:id="rId19"/>
    <p:sldId id="272" r:id="rId20"/>
    <p:sldId id="278" r:id="rId21"/>
    <p:sldId id="273" r:id="rId22"/>
    <p:sldId id="275" r:id="rId23"/>
    <p:sldId id="274" r:id="rId24"/>
    <p:sldId id="277" r:id="rId25"/>
    <p:sldId id="284" r:id="rId26"/>
    <p:sldId id="286" r:id="rId27"/>
    <p:sldId id="285" r:id="rId28"/>
    <p:sldId id="294" r:id="rId29"/>
    <p:sldId id="295" r:id="rId30"/>
    <p:sldId id="269" r:id="rId31"/>
    <p:sldId id="257" r:id="rId32"/>
  </p:sldIdLst>
  <p:sldSz cx="12192000" cy="6858000"/>
  <p:notesSz cx="7099300" cy="9385300"/>
  <p:custDataLst>
    <p:tags r:id="rId35"/>
  </p:custDataLst>
  <p:defaultTextStyle>
    <a:defPPr>
      <a:defRPr lang="en-US"/>
    </a:defPPr>
    <a:lvl1pPr marL="0" algn="l" defTabSz="892432" rtl="0" eaLnBrk="1" latinLnBrk="0" hangingPunct="1">
      <a:defRPr sz="1757" kern="1200">
        <a:solidFill>
          <a:schemeClr val="tx1"/>
        </a:solidFill>
        <a:latin typeface="+mn-lt"/>
        <a:ea typeface="+mn-ea"/>
        <a:cs typeface="+mn-cs"/>
      </a:defRPr>
    </a:lvl1pPr>
    <a:lvl2pPr marL="446216" algn="l" defTabSz="892432" rtl="0" eaLnBrk="1" latinLnBrk="0" hangingPunct="1">
      <a:defRPr sz="1757" kern="1200">
        <a:solidFill>
          <a:schemeClr val="tx1"/>
        </a:solidFill>
        <a:latin typeface="+mn-lt"/>
        <a:ea typeface="+mn-ea"/>
        <a:cs typeface="+mn-cs"/>
      </a:defRPr>
    </a:lvl2pPr>
    <a:lvl3pPr marL="892432" algn="l" defTabSz="892432" rtl="0" eaLnBrk="1" latinLnBrk="0" hangingPunct="1">
      <a:defRPr sz="1757" kern="1200">
        <a:solidFill>
          <a:schemeClr val="tx1"/>
        </a:solidFill>
        <a:latin typeface="+mn-lt"/>
        <a:ea typeface="+mn-ea"/>
        <a:cs typeface="+mn-cs"/>
      </a:defRPr>
    </a:lvl3pPr>
    <a:lvl4pPr marL="1338648" algn="l" defTabSz="892432" rtl="0" eaLnBrk="1" latinLnBrk="0" hangingPunct="1">
      <a:defRPr sz="1757" kern="1200">
        <a:solidFill>
          <a:schemeClr val="tx1"/>
        </a:solidFill>
        <a:latin typeface="+mn-lt"/>
        <a:ea typeface="+mn-ea"/>
        <a:cs typeface="+mn-cs"/>
      </a:defRPr>
    </a:lvl4pPr>
    <a:lvl5pPr marL="1784865" algn="l" defTabSz="892432" rtl="0" eaLnBrk="1" latinLnBrk="0" hangingPunct="1">
      <a:defRPr sz="1757" kern="1200">
        <a:solidFill>
          <a:schemeClr val="tx1"/>
        </a:solidFill>
        <a:latin typeface="+mn-lt"/>
        <a:ea typeface="+mn-ea"/>
        <a:cs typeface="+mn-cs"/>
      </a:defRPr>
    </a:lvl5pPr>
    <a:lvl6pPr marL="2231080" algn="l" defTabSz="892432" rtl="0" eaLnBrk="1" latinLnBrk="0" hangingPunct="1">
      <a:defRPr sz="1757" kern="1200">
        <a:solidFill>
          <a:schemeClr val="tx1"/>
        </a:solidFill>
        <a:latin typeface="+mn-lt"/>
        <a:ea typeface="+mn-ea"/>
        <a:cs typeface="+mn-cs"/>
      </a:defRPr>
    </a:lvl6pPr>
    <a:lvl7pPr marL="2677296" algn="l" defTabSz="892432" rtl="0" eaLnBrk="1" latinLnBrk="0" hangingPunct="1">
      <a:defRPr sz="1757" kern="1200">
        <a:solidFill>
          <a:schemeClr val="tx1"/>
        </a:solidFill>
        <a:latin typeface="+mn-lt"/>
        <a:ea typeface="+mn-ea"/>
        <a:cs typeface="+mn-cs"/>
      </a:defRPr>
    </a:lvl7pPr>
    <a:lvl8pPr marL="3123513" algn="l" defTabSz="892432" rtl="0" eaLnBrk="1" latinLnBrk="0" hangingPunct="1">
      <a:defRPr sz="1757" kern="1200">
        <a:solidFill>
          <a:schemeClr val="tx1"/>
        </a:solidFill>
        <a:latin typeface="+mn-lt"/>
        <a:ea typeface="+mn-ea"/>
        <a:cs typeface="+mn-cs"/>
      </a:defRPr>
    </a:lvl8pPr>
    <a:lvl9pPr marL="3569728" algn="l" defTabSz="892432" rtl="0" eaLnBrk="1" latinLnBrk="0" hangingPunct="1">
      <a:defRPr sz="175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initials="ACL" lastIdx="1" clrIdx="0">
    <p:extLst>
      <p:ext uri="{19B8F6BF-5375-455C-9EA6-DF929625EA0E}">
        <p15:presenceInfo xmlns:p15="http://schemas.microsoft.com/office/powerpoint/2012/main" userId="Alexand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73" autoAdjust="0"/>
    <p:restoredTop sz="39148" autoAdjust="0"/>
  </p:normalViewPr>
  <p:slideViewPr>
    <p:cSldViewPr snapToGrid="0" snapToObjects="1" showGuides="1">
      <p:cViewPr varScale="1">
        <p:scale>
          <a:sx n="47" d="100"/>
          <a:sy n="47" d="100"/>
        </p:scale>
        <p:origin x="2880" y="1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6990"/>
    </p:cViewPr>
  </p:sorterViewPr>
  <p:notesViewPr>
    <p:cSldViewPr snapToGrid="0" snapToObjects="1" showGuides="1">
      <p:cViewPr varScale="1">
        <p:scale>
          <a:sx n="117" d="100"/>
          <a:sy n="117" d="100"/>
        </p:scale>
        <p:origin x="502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BC5F55-8742-491F-881F-01C0515D728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983D3F0-89FE-444D-8C9C-309F989B115B}">
      <dgm:prSet phldrT="[Text]" custT="1"/>
      <dgm:spPr/>
      <dgm:t>
        <a:bodyPr/>
        <a:lstStyle/>
        <a:p>
          <a:r>
            <a:rPr lang="es-ES_tradnl" sz="2400" dirty="0"/>
            <a:t>Al concluir este programa, los participantes deben ser capaces de:
</a:t>
          </a:r>
          <a:endParaRPr lang="en-US" sz="2400" dirty="0"/>
        </a:p>
      </dgm:t>
    </dgm:pt>
    <dgm:pt modelId="{7515029F-7A75-4BFE-B826-2A6E70053560}" type="parTrans" cxnId="{A4E074B6-29E0-4CD8-8B57-83F28E7087E6}">
      <dgm:prSet/>
      <dgm:spPr/>
      <dgm:t>
        <a:bodyPr/>
        <a:lstStyle/>
        <a:p>
          <a:endParaRPr lang="en-US" sz="2400"/>
        </a:p>
      </dgm:t>
    </dgm:pt>
    <dgm:pt modelId="{F3A1DDE5-6ACE-4258-B642-8A23C12DB593}" type="sibTrans" cxnId="{A4E074B6-29E0-4CD8-8B57-83F28E7087E6}">
      <dgm:prSet/>
      <dgm:spPr/>
      <dgm:t>
        <a:bodyPr/>
        <a:lstStyle/>
        <a:p>
          <a:endParaRPr lang="en-US" sz="2400"/>
        </a:p>
      </dgm:t>
    </dgm:pt>
    <dgm:pt modelId="{FC455C4F-FE09-4FA6-BEF9-4A0B97D41D3D}">
      <dgm:prSet phldrT="[Text]" custT="1"/>
      <dgm:spPr/>
      <dgm:t>
        <a:bodyPr/>
        <a:lstStyle/>
        <a:p>
          <a:pPr>
            <a:lnSpc>
              <a:spcPct val="90000"/>
            </a:lnSpc>
            <a:spcAft>
              <a:spcPts val="800"/>
            </a:spcAft>
          </a:pPr>
          <a:r>
            <a:rPr lang="es-ES_tradnl" sz="2000" noProof="0" dirty="0">
              <a:solidFill>
                <a:schemeClr val="tx2"/>
              </a:solidFill>
            </a:rPr>
            <a:t>Definir el agotamiento</a:t>
          </a:r>
        </a:p>
      </dgm:t>
    </dgm:pt>
    <dgm:pt modelId="{DEBF4FD4-B78E-4970-A521-5991BBD27EB3}" type="parTrans" cxnId="{07750958-A2F0-42C3-8AB0-B8A7240E2145}">
      <dgm:prSet/>
      <dgm:spPr/>
      <dgm:t>
        <a:bodyPr/>
        <a:lstStyle/>
        <a:p>
          <a:endParaRPr lang="en-US" sz="2400"/>
        </a:p>
      </dgm:t>
    </dgm:pt>
    <dgm:pt modelId="{16DFD508-9592-4F2F-9636-613CF3D6D624}" type="sibTrans" cxnId="{07750958-A2F0-42C3-8AB0-B8A7240E2145}">
      <dgm:prSet/>
      <dgm:spPr/>
      <dgm:t>
        <a:bodyPr/>
        <a:lstStyle/>
        <a:p>
          <a:endParaRPr lang="en-US" sz="2400"/>
        </a:p>
      </dgm:t>
    </dgm:pt>
    <dgm:pt modelId="{D55B574B-5DBD-4B5C-A4B5-A51E613ED6A4}">
      <dgm:prSet custT="1"/>
      <dgm:spPr/>
      <dgm:t>
        <a:bodyPr/>
        <a:lstStyle/>
        <a:p>
          <a:pPr>
            <a:lnSpc>
              <a:spcPct val="90000"/>
            </a:lnSpc>
            <a:spcAft>
              <a:spcPts val="800"/>
            </a:spcAft>
          </a:pPr>
          <a:r>
            <a:rPr lang="es-ES_tradnl" sz="2000" noProof="0" dirty="0">
              <a:solidFill>
                <a:schemeClr val="tx2"/>
              </a:solidFill>
            </a:rPr>
            <a:t>Comprender las causas del agotamiento</a:t>
          </a:r>
        </a:p>
      </dgm:t>
    </dgm:pt>
    <dgm:pt modelId="{7A2542E0-B7D3-4513-B802-3BF3014B17A6}" type="parTrans" cxnId="{624AA758-442D-419C-B25B-0E9CF8571357}">
      <dgm:prSet/>
      <dgm:spPr/>
      <dgm:t>
        <a:bodyPr/>
        <a:lstStyle/>
        <a:p>
          <a:endParaRPr lang="en-US"/>
        </a:p>
      </dgm:t>
    </dgm:pt>
    <dgm:pt modelId="{ABB22FEF-7E5D-4B24-A6E6-DD6861132EBF}" type="sibTrans" cxnId="{624AA758-442D-419C-B25B-0E9CF8571357}">
      <dgm:prSet/>
      <dgm:spPr/>
      <dgm:t>
        <a:bodyPr/>
        <a:lstStyle/>
        <a:p>
          <a:endParaRPr lang="en-US"/>
        </a:p>
      </dgm:t>
    </dgm:pt>
    <dgm:pt modelId="{0C99F15C-D217-43B7-945A-0A7545C05B6C}">
      <dgm:prSet custT="1"/>
      <dgm:spPr/>
      <dgm:t>
        <a:bodyPr/>
        <a:lstStyle/>
        <a:p>
          <a:pPr>
            <a:lnSpc>
              <a:spcPct val="90000"/>
            </a:lnSpc>
            <a:spcAft>
              <a:spcPts val="800"/>
            </a:spcAft>
          </a:pPr>
          <a:r>
            <a:rPr lang="es-ES_tradnl" sz="2000" noProof="0" dirty="0">
              <a:solidFill>
                <a:schemeClr val="tx2"/>
              </a:solidFill>
            </a:rPr>
            <a:t>Identificar tres estrategias para prevenir el agotamiento de las (los) enfermeras (os)</a:t>
          </a:r>
        </a:p>
      </dgm:t>
    </dgm:pt>
    <dgm:pt modelId="{B4F3E976-FF0F-4ED8-9A9E-AF1113E2C59E}" type="parTrans" cxnId="{50859F72-5076-4092-9E08-7A2D491C8F46}">
      <dgm:prSet/>
      <dgm:spPr/>
      <dgm:t>
        <a:bodyPr/>
        <a:lstStyle/>
        <a:p>
          <a:endParaRPr lang="en-US"/>
        </a:p>
      </dgm:t>
    </dgm:pt>
    <dgm:pt modelId="{FA018976-E871-4BD3-A374-4ED5E8A23442}" type="sibTrans" cxnId="{50859F72-5076-4092-9E08-7A2D491C8F46}">
      <dgm:prSet/>
      <dgm:spPr/>
      <dgm:t>
        <a:bodyPr/>
        <a:lstStyle/>
        <a:p>
          <a:endParaRPr lang="en-US"/>
        </a:p>
      </dgm:t>
    </dgm:pt>
    <dgm:pt modelId="{0A7F2A1E-F739-4A98-BBCC-24AB17A46B26}" type="pres">
      <dgm:prSet presAssocID="{4ABC5F55-8742-491F-881F-01C0515D7288}" presName="linear" presStyleCnt="0">
        <dgm:presLayoutVars>
          <dgm:dir/>
          <dgm:animLvl val="lvl"/>
          <dgm:resizeHandles val="exact"/>
        </dgm:presLayoutVars>
      </dgm:prSet>
      <dgm:spPr/>
    </dgm:pt>
    <dgm:pt modelId="{4F8840BF-5362-4DA5-A753-F8D79704833B}" type="pres">
      <dgm:prSet presAssocID="{D983D3F0-89FE-444D-8C9C-309F989B115B}" presName="parentLin" presStyleCnt="0"/>
      <dgm:spPr/>
    </dgm:pt>
    <dgm:pt modelId="{1BEC282D-231B-4FAA-A32C-D82CB1143446}" type="pres">
      <dgm:prSet presAssocID="{D983D3F0-89FE-444D-8C9C-309F989B115B}" presName="parentLeftMargin" presStyleLbl="node1" presStyleIdx="0" presStyleCnt="1"/>
      <dgm:spPr/>
    </dgm:pt>
    <dgm:pt modelId="{7414F02D-FD76-42A5-A3E5-C9A8CFCFC548}" type="pres">
      <dgm:prSet presAssocID="{D983D3F0-89FE-444D-8C9C-309F989B115B}" presName="parentText" presStyleLbl="node1" presStyleIdx="0" presStyleCnt="1">
        <dgm:presLayoutVars>
          <dgm:chMax val="0"/>
          <dgm:bulletEnabled val="1"/>
        </dgm:presLayoutVars>
      </dgm:prSet>
      <dgm:spPr/>
    </dgm:pt>
    <dgm:pt modelId="{1DE81BDC-1911-448D-B4A4-9F9624EF00FB}" type="pres">
      <dgm:prSet presAssocID="{D983D3F0-89FE-444D-8C9C-309F989B115B}" presName="negativeSpace" presStyleCnt="0"/>
      <dgm:spPr/>
    </dgm:pt>
    <dgm:pt modelId="{2ACCF006-1EF4-470F-BEF0-A1151EB1AB5A}" type="pres">
      <dgm:prSet presAssocID="{D983D3F0-89FE-444D-8C9C-309F989B115B}" presName="childText" presStyleLbl="conFgAcc1" presStyleIdx="0" presStyleCnt="1" custScaleY="114284">
        <dgm:presLayoutVars>
          <dgm:bulletEnabled val="1"/>
        </dgm:presLayoutVars>
      </dgm:prSet>
      <dgm:spPr/>
    </dgm:pt>
  </dgm:ptLst>
  <dgm:cxnLst>
    <dgm:cxn modelId="{500F1802-8CC6-4BDE-A986-AB34978859A5}" type="presOf" srcId="{D983D3F0-89FE-444D-8C9C-309F989B115B}" destId="{7414F02D-FD76-42A5-A3E5-C9A8CFCFC548}" srcOrd="1" destOrd="0" presId="urn:microsoft.com/office/officeart/2005/8/layout/list1"/>
    <dgm:cxn modelId="{A0745F44-426E-4234-BC3B-BB5C630FE990}" type="presOf" srcId="{D983D3F0-89FE-444D-8C9C-309F989B115B}" destId="{1BEC282D-231B-4FAA-A32C-D82CB1143446}" srcOrd="0" destOrd="0" presId="urn:microsoft.com/office/officeart/2005/8/layout/list1"/>
    <dgm:cxn modelId="{07750958-A2F0-42C3-8AB0-B8A7240E2145}" srcId="{D983D3F0-89FE-444D-8C9C-309F989B115B}" destId="{FC455C4F-FE09-4FA6-BEF9-4A0B97D41D3D}" srcOrd="0" destOrd="0" parTransId="{DEBF4FD4-B78E-4970-A521-5991BBD27EB3}" sibTransId="{16DFD508-9592-4F2F-9636-613CF3D6D624}"/>
    <dgm:cxn modelId="{624AA758-442D-419C-B25B-0E9CF8571357}" srcId="{D983D3F0-89FE-444D-8C9C-309F989B115B}" destId="{D55B574B-5DBD-4B5C-A4B5-A51E613ED6A4}" srcOrd="1" destOrd="0" parTransId="{7A2542E0-B7D3-4513-B802-3BF3014B17A6}" sibTransId="{ABB22FEF-7E5D-4B24-A6E6-DD6861132EBF}"/>
    <dgm:cxn modelId="{684FCA6C-9CCA-4300-9D8D-839CA295CEBA}" type="presOf" srcId="{4ABC5F55-8742-491F-881F-01C0515D7288}" destId="{0A7F2A1E-F739-4A98-BBCC-24AB17A46B26}" srcOrd="0" destOrd="0" presId="urn:microsoft.com/office/officeart/2005/8/layout/list1"/>
    <dgm:cxn modelId="{50859F72-5076-4092-9E08-7A2D491C8F46}" srcId="{D983D3F0-89FE-444D-8C9C-309F989B115B}" destId="{0C99F15C-D217-43B7-945A-0A7545C05B6C}" srcOrd="2" destOrd="0" parTransId="{B4F3E976-FF0F-4ED8-9A9E-AF1113E2C59E}" sibTransId="{FA018976-E871-4BD3-A374-4ED5E8A23442}"/>
    <dgm:cxn modelId="{8CCC7B9F-A598-4AFC-A8BC-FF10C3FB18EF}" type="presOf" srcId="{0C99F15C-D217-43B7-945A-0A7545C05B6C}" destId="{2ACCF006-1EF4-470F-BEF0-A1151EB1AB5A}" srcOrd="0" destOrd="2" presId="urn:microsoft.com/office/officeart/2005/8/layout/list1"/>
    <dgm:cxn modelId="{D3A36BB5-C38B-4E61-B4CA-37DA4C8ABF5B}" type="presOf" srcId="{FC455C4F-FE09-4FA6-BEF9-4A0B97D41D3D}" destId="{2ACCF006-1EF4-470F-BEF0-A1151EB1AB5A}" srcOrd="0" destOrd="0" presId="urn:microsoft.com/office/officeart/2005/8/layout/list1"/>
    <dgm:cxn modelId="{A4E074B6-29E0-4CD8-8B57-83F28E7087E6}" srcId="{4ABC5F55-8742-491F-881F-01C0515D7288}" destId="{D983D3F0-89FE-444D-8C9C-309F989B115B}" srcOrd="0" destOrd="0" parTransId="{7515029F-7A75-4BFE-B826-2A6E70053560}" sibTransId="{F3A1DDE5-6ACE-4258-B642-8A23C12DB593}"/>
    <dgm:cxn modelId="{405E2ACD-7CA2-44A7-A923-DD8408637A22}" type="presOf" srcId="{D55B574B-5DBD-4B5C-A4B5-A51E613ED6A4}" destId="{2ACCF006-1EF4-470F-BEF0-A1151EB1AB5A}" srcOrd="0" destOrd="1" presId="urn:microsoft.com/office/officeart/2005/8/layout/list1"/>
    <dgm:cxn modelId="{5092BB60-00D3-4154-B010-6951637C01F0}" type="presParOf" srcId="{0A7F2A1E-F739-4A98-BBCC-24AB17A46B26}" destId="{4F8840BF-5362-4DA5-A753-F8D79704833B}" srcOrd="0" destOrd="0" presId="urn:microsoft.com/office/officeart/2005/8/layout/list1"/>
    <dgm:cxn modelId="{EABF3D87-D8EB-496C-8415-ABEFC149AAD9}" type="presParOf" srcId="{4F8840BF-5362-4DA5-A753-F8D79704833B}" destId="{1BEC282D-231B-4FAA-A32C-D82CB1143446}" srcOrd="0" destOrd="0" presId="urn:microsoft.com/office/officeart/2005/8/layout/list1"/>
    <dgm:cxn modelId="{38C16A74-B57F-4EB7-8F75-4CA55C2826ED}" type="presParOf" srcId="{4F8840BF-5362-4DA5-A753-F8D79704833B}" destId="{7414F02D-FD76-42A5-A3E5-C9A8CFCFC548}" srcOrd="1" destOrd="0" presId="urn:microsoft.com/office/officeart/2005/8/layout/list1"/>
    <dgm:cxn modelId="{246C9384-3C00-4CDF-8E37-806A1430193D}" type="presParOf" srcId="{0A7F2A1E-F739-4A98-BBCC-24AB17A46B26}" destId="{1DE81BDC-1911-448D-B4A4-9F9624EF00FB}" srcOrd="1" destOrd="0" presId="urn:microsoft.com/office/officeart/2005/8/layout/list1"/>
    <dgm:cxn modelId="{03D85A51-9F30-4046-A7BA-EC7E7649421F}" type="presParOf" srcId="{0A7F2A1E-F739-4A98-BBCC-24AB17A46B26}" destId="{2ACCF006-1EF4-470F-BEF0-A1151EB1AB5A}"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286E53-95F1-4AA1-9940-A98E18D84047}"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DBD544C4-00CA-40F7-827E-381B4907750A}">
      <dgm:prSet/>
      <dgm:spPr/>
      <dgm:t>
        <a:bodyPr/>
        <a:lstStyle/>
        <a:p>
          <a:pPr rtl="0"/>
          <a:r>
            <a:rPr lang="es-ES_tradnl" b="0" noProof="0" dirty="0"/>
            <a:t>Falta de control</a:t>
          </a:r>
          <a:endParaRPr lang="es-ES_tradnl" noProof="0" dirty="0"/>
        </a:p>
      </dgm:t>
    </dgm:pt>
    <dgm:pt modelId="{747081E9-8DEE-4BD4-89E0-52BE0EF7EEE4}" type="parTrans" cxnId="{0B8B4EE2-BAF5-4BF4-8E71-10B783422065}">
      <dgm:prSet/>
      <dgm:spPr/>
      <dgm:t>
        <a:bodyPr/>
        <a:lstStyle/>
        <a:p>
          <a:endParaRPr lang="en-US"/>
        </a:p>
      </dgm:t>
    </dgm:pt>
    <dgm:pt modelId="{FBBF53CB-6795-409C-A087-76F419790973}" type="sibTrans" cxnId="{0B8B4EE2-BAF5-4BF4-8E71-10B783422065}">
      <dgm:prSet/>
      <dgm:spPr/>
      <dgm:t>
        <a:bodyPr/>
        <a:lstStyle/>
        <a:p>
          <a:endParaRPr lang="en-US"/>
        </a:p>
      </dgm:t>
    </dgm:pt>
    <dgm:pt modelId="{580CB8F4-38D1-4566-B13B-31D4CC096345}">
      <dgm:prSet/>
      <dgm:spPr/>
      <dgm:t>
        <a:bodyPr/>
        <a:lstStyle/>
        <a:p>
          <a:pPr rtl="0"/>
          <a:r>
            <a:rPr lang="es-ES_tradnl" b="0" noProof="0" dirty="0"/>
            <a:t>Expectativas laborales poco claras</a:t>
          </a:r>
          <a:endParaRPr lang="es-ES_tradnl" noProof="0" dirty="0"/>
        </a:p>
      </dgm:t>
    </dgm:pt>
    <dgm:pt modelId="{E50E4BCB-AD1C-4A94-8D37-7748A411E8D0}" type="parTrans" cxnId="{AD9CC467-E9C9-4313-8F58-7FF77CE7A4B1}">
      <dgm:prSet/>
      <dgm:spPr/>
      <dgm:t>
        <a:bodyPr/>
        <a:lstStyle/>
        <a:p>
          <a:endParaRPr lang="en-US"/>
        </a:p>
      </dgm:t>
    </dgm:pt>
    <dgm:pt modelId="{FCFA0E4F-3DDE-4FA3-B9BF-C8FA8B0D861A}" type="sibTrans" cxnId="{AD9CC467-E9C9-4313-8F58-7FF77CE7A4B1}">
      <dgm:prSet/>
      <dgm:spPr/>
      <dgm:t>
        <a:bodyPr/>
        <a:lstStyle/>
        <a:p>
          <a:endParaRPr lang="en-US"/>
        </a:p>
      </dgm:t>
    </dgm:pt>
    <dgm:pt modelId="{2C6A1A24-0F18-4946-9DD9-9EF14153AAE1}">
      <dgm:prSet/>
      <dgm:spPr/>
      <dgm:t>
        <a:bodyPr/>
        <a:lstStyle/>
        <a:p>
          <a:pPr rtl="0"/>
          <a:r>
            <a:rPr lang="es-ES_tradnl" b="0" noProof="0" dirty="0"/>
            <a:t>Dinámica disfuncional en el lugar de trabajo</a:t>
          </a:r>
          <a:endParaRPr lang="es-ES_tradnl" noProof="0" dirty="0"/>
        </a:p>
      </dgm:t>
    </dgm:pt>
    <dgm:pt modelId="{80C96832-0DA8-4550-B854-8B6629A49089}" type="parTrans" cxnId="{E597BBE1-03E1-42A9-97D6-D5FE02C1077F}">
      <dgm:prSet/>
      <dgm:spPr/>
      <dgm:t>
        <a:bodyPr/>
        <a:lstStyle/>
        <a:p>
          <a:endParaRPr lang="en-US"/>
        </a:p>
      </dgm:t>
    </dgm:pt>
    <dgm:pt modelId="{EEF49C05-0128-410D-B4DE-F01E6E1E8FD9}" type="sibTrans" cxnId="{E597BBE1-03E1-42A9-97D6-D5FE02C1077F}">
      <dgm:prSet/>
      <dgm:spPr/>
      <dgm:t>
        <a:bodyPr/>
        <a:lstStyle/>
        <a:p>
          <a:endParaRPr lang="en-US"/>
        </a:p>
      </dgm:t>
    </dgm:pt>
    <dgm:pt modelId="{DC60B0E5-891C-46C3-8EF1-4DF3D92CD9B0}">
      <dgm:prSet/>
      <dgm:spPr/>
      <dgm:t>
        <a:bodyPr/>
        <a:lstStyle/>
        <a:p>
          <a:pPr rtl="0"/>
          <a:r>
            <a:rPr lang="es-ES_tradnl" b="0" noProof="0" dirty="0"/>
            <a:t>Extremos de actividad</a:t>
          </a:r>
          <a:endParaRPr lang="es-ES_tradnl" noProof="0" dirty="0"/>
        </a:p>
      </dgm:t>
    </dgm:pt>
    <dgm:pt modelId="{703A1D80-0D1F-411E-AA2A-E334DAEBE8DA}" type="parTrans" cxnId="{B49C95AD-97AC-40BF-B813-36A02EE172FA}">
      <dgm:prSet/>
      <dgm:spPr/>
      <dgm:t>
        <a:bodyPr/>
        <a:lstStyle/>
        <a:p>
          <a:endParaRPr lang="en-US"/>
        </a:p>
      </dgm:t>
    </dgm:pt>
    <dgm:pt modelId="{5805D1AD-B3ED-4FD7-AAED-754D506A0989}" type="sibTrans" cxnId="{B49C95AD-97AC-40BF-B813-36A02EE172FA}">
      <dgm:prSet/>
      <dgm:spPr/>
      <dgm:t>
        <a:bodyPr/>
        <a:lstStyle/>
        <a:p>
          <a:endParaRPr lang="en-US"/>
        </a:p>
      </dgm:t>
    </dgm:pt>
    <dgm:pt modelId="{BD84DB0E-A2BF-41A8-9CF6-958405FC7740}">
      <dgm:prSet/>
      <dgm:spPr/>
      <dgm:t>
        <a:bodyPr/>
        <a:lstStyle/>
        <a:p>
          <a:pPr rtl="0"/>
          <a:r>
            <a:rPr lang="es-ES_tradnl" b="0" noProof="0" dirty="0"/>
            <a:t>Falta de apoyo social</a:t>
          </a:r>
          <a:endParaRPr lang="es-ES_tradnl" noProof="0" dirty="0"/>
        </a:p>
      </dgm:t>
    </dgm:pt>
    <dgm:pt modelId="{3B4DEC4E-4D6C-4E91-8877-CEAFE1157F49}" type="parTrans" cxnId="{B38DCE23-EFB2-4B7B-9AAC-CCC6AB28C35E}">
      <dgm:prSet/>
      <dgm:spPr/>
      <dgm:t>
        <a:bodyPr/>
        <a:lstStyle/>
        <a:p>
          <a:endParaRPr lang="en-US"/>
        </a:p>
      </dgm:t>
    </dgm:pt>
    <dgm:pt modelId="{3E6C22DC-674C-483A-AB63-EA13B54074F2}" type="sibTrans" cxnId="{B38DCE23-EFB2-4B7B-9AAC-CCC6AB28C35E}">
      <dgm:prSet/>
      <dgm:spPr/>
      <dgm:t>
        <a:bodyPr/>
        <a:lstStyle/>
        <a:p>
          <a:endParaRPr lang="en-US"/>
        </a:p>
      </dgm:t>
    </dgm:pt>
    <dgm:pt modelId="{E66E2E80-0B39-4504-AAF7-EB913E9CA1D8}">
      <dgm:prSet/>
      <dgm:spPr/>
      <dgm:t>
        <a:bodyPr/>
        <a:lstStyle/>
        <a:p>
          <a:pPr rtl="0"/>
          <a:r>
            <a:rPr lang="es-ES_tradnl" b="0" noProof="0" dirty="0"/>
            <a:t>Desequilibrio entre la vida laboral y personal</a:t>
          </a:r>
          <a:endParaRPr lang="es-ES_tradnl" noProof="0" dirty="0"/>
        </a:p>
      </dgm:t>
    </dgm:pt>
    <dgm:pt modelId="{505CEE99-A208-43E9-92C0-A44C72EAF0A4}" type="parTrans" cxnId="{A1C29828-2CF1-48C1-81F5-C4201C9BF87B}">
      <dgm:prSet/>
      <dgm:spPr/>
      <dgm:t>
        <a:bodyPr/>
        <a:lstStyle/>
        <a:p>
          <a:endParaRPr lang="en-US"/>
        </a:p>
      </dgm:t>
    </dgm:pt>
    <dgm:pt modelId="{6E8DAC77-8B7C-4156-8C44-B265F1C267EF}" type="sibTrans" cxnId="{A1C29828-2CF1-48C1-81F5-C4201C9BF87B}">
      <dgm:prSet/>
      <dgm:spPr/>
      <dgm:t>
        <a:bodyPr/>
        <a:lstStyle/>
        <a:p>
          <a:endParaRPr lang="en-US"/>
        </a:p>
      </dgm:t>
    </dgm:pt>
    <dgm:pt modelId="{6C041060-7D97-49B6-A341-C052BA79CCD0}" type="pres">
      <dgm:prSet presAssocID="{64286E53-95F1-4AA1-9940-A98E18D84047}" presName="linear" presStyleCnt="0">
        <dgm:presLayoutVars>
          <dgm:animLvl val="lvl"/>
          <dgm:resizeHandles val="exact"/>
        </dgm:presLayoutVars>
      </dgm:prSet>
      <dgm:spPr/>
    </dgm:pt>
    <dgm:pt modelId="{F6AB3256-A0E8-45A4-9981-AF7A1C18E7F6}" type="pres">
      <dgm:prSet presAssocID="{DBD544C4-00CA-40F7-827E-381B4907750A}" presName="parentText" presStyleLbl="node1" presStyleIdx="0" presStyleCnt="6">
        <dgm:presLayoutVars>
          <dgm:chMax val="0"/>
          <dgm:bulletEnabled val="1"/>
        </dgm:presLayoutVars>
      </dgm:prSet>
      <dgm:spPr/>
    </dgm:pt>
    <dgm:pt modelId="{F238536A-0EC6-4938-AED1-42C02C2A1B7F}" type="pres">
      <dgm:prSet presAssocID="{FBBF53CB-6795-409C-A087-76F419790973}" presName="spacer" presStyleCnt="0"/>
      <dgm:spPr/>
    </dgm:pt>
    <dgm:pt modelId="{789976B6-A825-4826-8C65-2C504E46A400}" type="pres">
      <dgm:prSet presAssocID="{580CB8F4-38D1-4566-B13B-31D4CC096345}" presName="parentText" presStyleLbl="node1" presStyleIdx="1" presStyleCnt="6">
        <dgm:presLayoutVars>
          <dgm:chMax val="0"/>
          <dgm:bulletEnabled val="1"/>
        </dgm:presLayoutVars>
      </dgm:prSet>
      <dgm:spPr/>
    </dgm:pt>
    <dgm:pt modelId="{4BD872C4-8707-4EE2-8979-B678512B5CAC}" type="pres">
      <dgm:prSet presAssocID="{FCFA0E4F-3DDE-4FA3-B9BF-C8FA8B0D861A}" presName="spacer" presStyleCnt="0"/>
      <dgm:spPr/>
    </dgm:pt>
    <dgm:pt modelId="{51B52B8F-F40F-49E6-B08E-8A74FD4C2B2C}" type="pres">
      <dgm:prSet presAssocID="{2C6A1A24-0F18-4946-9DD9-9EF14153AAE1}" presName="parentText" presStyleLbl="node1" presStyleIdx="2" presStyleCnt="6">
        <dgm:presLayoutVars>
          <dgm:chMax val="0"/>
          <dgm:bulletEnabled val="1"/>
        </dgm:presLayoutVars>
      </dgm:prSet>
      <dgm:spPr/>
    </dgm:pt>
    <dgm:pt modelId="{5EDAE67F-E4CD-4D57-A32D-5270D73E8226}" type="pres">
      <dgm:prSet presAssocID="{EEF49C05-0128-410D-B4DE-F01E6E1E8FD9}" presName="spacer" presStyleCnt="0"/>
      <dgm:spPr/>
    </dgm:pt>
    <dgm:pt modelId="{BD51C58A-C9C2-4C20-AA06-4BAA581442B7}" type="pres">
      <dgm:prSet presAssocID="{DC60B0E5-891C-46C3-8EF1-4DF3D92CD9B0}" presName="parentText" presStyleLbl="node1" presStyleIdx="3" presStyleCnt="6">
        <dgm:presLayoutVars>
          <dgm:chMax val="0"/>
          <dgm:bulletEnabled val="1"/>
        </dgm:presLayoutVars>
      </dgm:prSet>
      <dgm:spPr/>
    </dgm:pt>
    <dgm:pt modelId="{F4AE0C6E-44E3-4F6F-90B2-1BA6A5B40966}" type="pres">
      <dgm:prSet presAssocID="{5805D1AD-B3ED-4FD7-AAED-754D506A0989}" presName="spacer" presStyleCnt="0"/>
      <dgm:spPr/>
    </dgm:pt>
    <dgm:pt modelId="{8073389F-7582-4789-B9C9-9CCA73A2F809}" type="pres">
      <dgm:prSet presAssocID="{BD84DB0E-A2BF-41A8-9CF6-958405FC7740}" presName="parentText" presStyleLbl="node1" presStyleIdx="4" presStyleCnt="6">
        <dgm:presLayoutVars>
          <dgm:chMax val="0"/>
          <dgm:bulletEnabled val="1"/>
        </dgm:presLayoutVars>
      </dgm:prSet>
      <dgm:spPr/>
    </dgm:pt>
    <dgm:pt modelId="{557EC2C7-A35C-4337-BE46-B5AEBA172FB9}" type="pres">
      <dgm:prSet presAssocID="{3E6C22DC-674C-483A-AB63-EA13B54074F2}" presName="spacer" presStyleCnt="0"/>
      <dgm:spPr/>
    </dgm:pt>
    <dgm:pt modelId="{69B0B9BA-2E9F-43C1-92D8-E5329F2CC55B}" type="pres">
      <dgm:prSet presAssocID="{E66E2E80-0B39-4504-AAF7-EB913E9CA1D8}" presName="parentText" presStyleLbl="node1" presStyleIdx="5" presStyleCnt="6">
        <dgm:presLayoutVars>
          <dgm:chMax val="0"/>
          <dgm:bulletEnabled val="1"/>
        </dgm:presLayoutVars>
      </dgm:prSet>
      <dgm:spPr/>
    </dgm:pt>
  </dgm:ptLst>
  <dgm:cxnLst>
    <dgm:cxn modelId="{B38DCE23-EFB2-4B7B-9AAC-CCC6AB28C35E}" srcId="{64286E53-95F1-4AA1-9940-A98E18D84047}" destId="{BD84DB0E-A2BF-41A8-9CF6-958405FC7740}" srcOrd="4" destOrd="0" parTransId="{3B4DEC4E-4D6C-4E91-8877-CEAFE1157F49}" sibTransId="{3E6C22DC-674C-483A-AB63-EA13B54074F2}"/>
    <dgm:cxn modelId="{A1C29828-2CF1-48C1-81F5-C4201C9BF87B}" srcId="{64286E53-95F1-4AA1-9940-A98E18D84047}" destId="{E66E2E80-0B39-4504-AAF7-EB913E9CA1D8}" srcOrd="5" destOrd="0" parTransId="{505CEE99-A208-43E9-92C0-A44C72EAF0A4}" sibTransId="{6E8DAC77-8B7C-4156-8C44-B265F1C267EF}"/>
    <dgm:cxn modelId="{EA38A051-A2B8-4F5B-B73A-D56E1ACB0BEC}" type="presOf" srcId="{BD84DB0E-A2BF-41A8-9CF6-958405FC7740}" destId="{8073389F-7582-4789-B9C9-9CCA73A2F809}" srcOrd="0" destOrd="0" presId="urn:microsoft.com/office/officeart/2005/8/layout/vList2"/>
    <dgm:cxn modelId="{D7BDCA51-E909-4D55-B4C4-C4727A11AC77}" type="presOf" srcId="{DBD544C4-00CA-40F7-827E-381B4907750A}" destId="{F6AB3256-A0E8-45A4-9981-AF7A1C18E7F6}" srcOrd="0" destOrd="0" presId="urn:microsoft.com/office/officeart/2005/8/layout/vList2"/>
    <dgm:cxn modelId="{85F5B261-7BC3-41BF-A0EE-E3F8373CFEA3}" type="presOf" srcId="{E66E2E80-0B39-4504-AAF7-EB913E9CA1D8}" destId="{69B0B9BA-2E9F-43C1-92D8-E5329F2CC55B}" srcOrd="0" destOrd="0" presId="urn:microsoft.com/office/officeart/2005/8/layout/vList2"/>
    <dgm:cxn modelId="{AD9CC467-E9C9-4313-8F58-7FF77CE7A4B1}" srcId="{64286E53-95F1-4AA1-9940-A98E18D84047}" destId="{580CB8F4-38D1-4566-B13B-31D4CC096345}" srcOrd="1" destOrd="0" parTransId="{E50E4BCB-AD1C-4A94-8D37-7748A411E8D0}" sibTransId="{FCFA0E4F-3DDE-4FA3-B9BF-C8FA8B0D861A}"/>
    <dgm:cxn modelId="{43C6897E-1EF4-4A4C-B22B-9E2E08408224}" type="presOf" srcId="{64286E53-95F1-4AA1-9940-A98E18D84047}" destId="{6C041060-7D97-49B6-A341-C052BA79CCD0}" srcOrd="0" destOrd="0" presId="urn:microsoft.com/office/officeart/2005/8/layout/vList2"/>
    <dgm:cxn modelId="{C011C485-7C53-4BCD-8F54-565DA3B381CD}" type="presOf" srcId="{2C6A1A24-0F18-4946-9DD9-9EF14153AAE1}" destId="{51B52B8F-F40F-49E6-B08E-8A74FD4C2B2C}" srcOrd="0" destOrd="0" presId="urn:microsoft.com/office/officeart/2005/8/layout/vList2"/>
    <dgm:cxn modelId="{89CA7F8C-88F8-43F4-AF2B-B1936F7181BD}" type="presOf" srcId="{580CB8F4-38D1-4566-B13B-31D4CC096345}" destId="{789976B6-A825-4826-8C65-2C504E46A400}" srcOrd="0" destOrd="0" presId="urn:microsoft.com/office/officeart/2005/8/layout/vList2"/>
    <dgm:cxn modelId="{46888593-ADD8-4CD1-B778-32C61B24B61E}" type="presOf" srcId="{DC60B0E5-891C-46C3-8EF1-4DF3D92CD9B0}" destId="{BD51C58A-C9C2-4C20-AA06-4BAA581442B7}" srcOrd="0" destOrd="0" presId="urn:microsoft.com/office/officeart/2005/8/layout/vList2"/>
    <dgm:cxn modelId="{B49C95AD-97AC-40BF-B813-36A02EE172FA}" srcId="{64286E53-95F1-4AA1-9940-A98E18D84047}" destId="{DC60B0E5-891C-46C3-8EF1-4DF3D92CD9B0}" srcOrd="3" destOrd="0" parTransId="{703A1D80-0D1F-411E-AA2A-E334DAEBE8DA}" sibTransId="{5805D1AD-B3ED-4FD7-AAED-754D506A0989}"/>
    <dgm:cxn modelId="{E597BBE1-03E1-42A9-97D6-D5FE02C1077F}" srcId="{64286E53-95F1-4AA1-9940-A98E18D84047}" destId="{2C6A1A24-0F18-4946-9DD9-9EF14153AAE1}" srcOrd="2" destOrd="0" parTransId="{80C96832-0DA8-4550-B854-8B6629A49089}" sibTransId="{EEF49C05-0128-410D-B4DE-F01E6E1E8FD9}"/>
    <dgm:cxn modelId="{0B8B4EE2-BAF5-4BF4-8E71-10B783422065}" srcId="{64286E53-95F1-4AA1-9940-A98E18D84047}" destId="{DBD544C4-00CA-40F7-827E-381B4907750A}" srcOrd="0" destOrd="0" parTransId="{747081E9-8DEE-4BD4-89E0-52BE0EF7EEE4}" sibTransId="{FBBF53CB-6795-409C-A087-76F419790973}"/>
    <dgm:cxn modelId="{B41FA1AF-1D87-446D-8B86-CE2127E2AE6F}" type="presParOf" srcId="{6C041060-7D97-49B6-A341-C052BA79CCD0}" destId="{F6AB3256-A0E8-45A4-9981-AF7A1C18E7F6}" srcOrd="0" destOrd="0" presId="urn:microsoft.com/office/officeart/2005/8/layout/vList2"/>
    <dgm:cxn modelId="{4AB4E257-7A19-4794-9B92-D4A39D674997}" type="presParOf" srcId="{6C041060-7D97-49B6-A341-C052BA79CCD0}" destId="{F238536A-0EC6-4938-AED1-42C02C2A1B7F}" srcOrd="1" destOrd="0" presId="urn:microsoft.com/office/officeart/2005/8/layout/vList2"/>
    <dgm:cxn modelId="{6F944286-065C-4773-95E3-5EABF0794276}" type="presParOf" srcId="{6C041060-7D97-49B6-A341-C052BA79CCD0}" destId="{789976B6-A825-4826-8C65-2C504E46A400}" srcOrd="2" destOrd="0" presId="urn:microsoft.com/office/officeart/2005/8/layout/vList2"/>
    <dgm:cxn modelId="{250599C0-C4E0-4706-B3CD-D841F01561B1}" type="presParOf" srcId="{6C041060-7D97-49B6-A341-C052BA79CCD0}" destId="{4BD872C4-8707-4EE2-8979-B678512B5CAC}" srcOrd="3" destOrd="0" presId="urn:microsoft.com/office/officeart/2005/8/layout/vList2"/>
    <dgm:cxn modelId="{06B85FD7-533D-46D1-8E85-B1FA5651E728}" type="presParOf" srcId="{6C041060-7D97-49B6-A341-C052BA79CCD0}" destId="{51B52B8F-F40F-49E6-B08E-8A74FD4C2B2C}" srcOrd="4" destOrd="0" presId="urn:microsoft.com/office/officeart/2005/8/layout/vList2"/>
    <dgm:cxn modelId="{756330FD-0D02-4450-AA84-0EFDEA115502}" type="presParOf" srcId="{6C041060-7D97-49B6-A341-C052BA79CCD0}" destId="{5EDAE67F-E4CD-4D57-A32D-5270D73E8226}" srcOrd="5" destOrd="0" presId="urn:microsoft.com/office/officeart/2005/8/layout/vList2"/>
    <dgm:cxn modelId="{0523C608-9FB3-4091-BA93-243BBEFF5E77}" type="presParOf" srcId="{6C041060-7D97-49B6-A341-C052BA79CCD0}" destId="{BD51C58A-C9C2-4C20-AA06-4BAA581442B7}" srcOrd="6" destOrd="0" presId="urn:microsoft.com/office/officeart/2005/8/layout/vList2"/>
    <dgm:cxn modelId="{26EE0BE3-CCFB-466C-B2DF-92DD420E6D85}" type="presParOf" srcId="{6C041060-7D97-49B6-A341-C052BA79CCD0}" destId="{F4AE0C6E-44E3-4F6F-90B2-1BA6A5B40966}" srcOrd="7" destOrd="0" presId="urn:microsoft.com/office/officeart/2005/8/layout/vList2"/>
    <dgm:cxn modelId="{24CC5FA7-5B88-4F72-8A36-764694124B0F}" type="presParOf" srcId="{6C041060-7D97-49B6-A341-C052BA79CCD0}" destId="{8073389F-7582-4789-B9C9-9CCA73A2F809}" srcOrd="8" destOrd="0" presId="urn:microsoft.com/office/officeart/2005/8/layout/vList2"/>
    <dgm:cxn modelId="{860E4C61-663C-4CAD-9190-0D609E84A993}" type="presParOf" srcId="{6C041060-7D97-49B6-A341-C052BA79CCD0}" destId="{557EC2C7-A35C-4337-BE46-B5AEBA172FB9}" srcOrd="9" destOrd="0" presId="urn:microsoft.com/office/officeart/2005/8/layout/vList2"/>
    <dgm:cxn modelId="{BB84A153-7FE0-40D2-AA0D-F52D4990F088}" type="presParOf" srcId="{6C041060-7D97-49B6-A341-C052BA79CCD0}" destId="{69B0B9BA-2E9F-43C1-92D8-E5329F2CC55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05A549-9120-45DC-B8A6-FE659297BED9}"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B992B7E0-AB0E-431D-A37E-C85475FD6C5E}">
      <dgm:prSet/>
      <dgm:spPr/>
      <dgm:t>
        <a:bodyPr/>
        <a:lstStyle/>
        <a:p>
          <a:pPr rtl="0"/>
          <a:r>
            <a:rPr lang="es-ES_tradnl" b="0" noProof="0" dirty="0"/>
            <a:t>Evalúe sus opciones</a:t>
          </a:r>
          <a:endParaRPr lang="es-ES_tradnl" noProof="0" dirty="0"/>
        </a:p>
      </dgm:t>
    </dgm:pt>
    <dgm:pt modelId="{D060F94A-BD80-4C03-9E62-CF1783BAC14C}" type="parTrans" cxnId="{F47CEA2B-4917-43F2-A8FE-5827A954DF7C}">
      <dgm:prSet/>
      <dgm:spPr/>
      <dgm:t>
        <a:bodyPr/>
        <a:lstStyle/>
        <a:p>
          <a:endParaRPr lang="en-US"/>
        </a:p>
      </dgm:t>
    </dgm:pt>
    <dgm:pt modelId="{F720D626-666B-41CB-97EA-1078DC89035E}" type="sibTrans" cxnId="{F47CEA2B-4917-43F2-A8FE-5827A954DF7C}">
      <dgm:prSet/>
      <dgm:spPr/>
      <dgm:t>
        <a:bodyPr/>
        <a:lstStyle/>
        <a:p>
          <a:endParaRPr lang="en-US"/>
        </a:p>
      </dgm:t>
    </dgm:pt>
    <dgm:pt modelId="{DFB98B9C-1A78-46A7-9581-2DBFC4AEFC37}">
      <dgm:prSet/>
      <dgm:spPr/>
      <dgm:t>
        <a:bodyPr/>
        <a:lstStyle/>
        <a:p>
          <a:pPr rtl="0"/>
          <a:r>
            <a:rPr lang="es-ES_tradnl" b="0" noProof="0" dirty="0"/>
            <a:t>Busca apoyo </a:t>
          </a:r>
          <a:endParaRPr lang="es-ES_tradnl" noProof="0" dirty="0"/>
        </a:p>
      </dgm:t>
    </dgm:pt>
    <dgm:pt modelId="{8DAA3516-0D06-4F91-9DF5-A475457C9F74}" type="parTrans" cxnId="{B7AEFE13-FB83-49CA-8B78-96816A3E4420}">
      <dgm:prSet/>
      <dgm:spPr/>
      <dgm:t>
        <a:bodyPr/>
        <a:lstStyle/>
        <a:p>
          <a:endParaRPr lang="en-US"/>
        </a:p>
      </dgm:t>
    </dgm:pt>
    <dgm:pt modelId="{6B1BBCB5-8CC4-45EE-8A8D-ADB57B84CF09}" type="sibTrans" cxnId="{B7AEFE13-FB83-49CA-8B78-96816A3E4420}">
      <dgm:prSet/>
      <dgm:spPr/>
      <dgm:t>
        <a:bodyPr/>
        <a:lstStyle/>
        <a:p>
          <a:endParaRPr lang="en-US"/>
        </a:p>
      </dgm:t>
    </dgm:pt>
    <dgm:pt modelId="{A88B4C17-DC09-4D5C-BD6D-F828EA835A85}">
      <dgm:prSet/>
      <dgm:spPr/>
      <dgm:t>
        <a:bodyPr/>
        <a:lstStyle/>
        <a:p>
          <a:pPr rtl="0"/>
          <a:r>
            <a:rPr lang="es-ES_tradnl" b="0" noProof="0" dirty="0"/>
            <a:t>Pruebe una actividad relajante</a:t>
          </a:r>
          <a:endParaRPr lang="es-ES_tradnl" noProof="0" dirty="0"/>
        </a:p>
      </dgm:t>
    </dgm:pt>
    <dgm:pt modelId="{0343018A-8DA2-41E4-8F83-C9D7927D0C77}" type="parTrans" cxnId="{6C486B86-C259-4052-9983-812A20D940F8}">
      <dgm:prSet/>
      <dgm:spPr/>
      <dgm:t>
        <a:bodyPr/>
        <a:lstStyle/>
        <a:p>
          <a:endParaRPr lang="en-US"/>
        </a:p>
      </dgm:t>
    </dgm:pt>
    <dgm:pt modelId="{B13005B8-9D3E-4048-81CA-82B87FE019A1}" type="sibTrans" cxnId="{6C486B86-C259-4052-9983-812A20D940F8}">
      <dgm:prSet/>
      <dgm:spPr/>
      <dgm:t>
        <a:bodyPr/>
        <a:lstStyle/>
        <a:p>
          <a:endParaRPr lang="en-US"/>
        </a:p>
      </dgm:t>
    </dgm:pt>
    <dgm:pt modelId="{3BC07510-22B9-4837-B3C8-7E6784FB4DAA}">
      <dgm:prSet/>
      <dgm:spPr/>
      <dgm:t>
        <a:bodyPr/>
        <a:lstStyle/>
        <a:p>
          <a:pPr rtl="0"/>
          <a:r>
            <a:rPr lang="es-ES_tradnl" b="0" noProof="0" dirty="0"/>
            <a:t>Haz algo de ejercicio </a:t>
          </a:r>
          <a:endParaRPr lang="es-ES_tradnl" noProof="0" dirty="0"/>
        </a:p>
      </dgm:t>
    </dgm:pt>
    <dgm:pt modelId="{4C84E624-8B72-4321-88A1-32665436FCEE}" type="parTrans" cxnId="{89E1C75E-4C03-4AC9-8635-6B57D1978BEC}">
      <dgm:prSet/>
      <dgm:spPr/>
      <dgm:t>
        <a:bodyPr/>
        <a:lstStyle/>
        <a:p>
          <a:endParaRPr lang="en-US"/>
        </a:p>
      </dgm:t>
    </dgm:pt>
    <dgm:pt modelId="{508971E0-32C5-4B92-B1B5-5C3779C5557D}" type="sibTrans" cxnId="{89E1C75E-4C03-4AC9-8635-6B57D1978BEC}">
      <dgm:prSet/>
      <dgm:spPr/>
      <dgm:t>
        <a:bodyPr/>
        <a:lstStyle/>
        <a:p>
          <a:endParaRPr lang="en-US"/>
        </a:p>
      </dgm:t>
    </dgm:pt>
    <dgm:pt modelId="{56BA0125-BA15-4611-A459-16E17B4973E8}">
      <dgm:prSet/>
      <dgm:spPr/>
      <dgm:t>
        <a:bodyPr/>
        <a:lstStyle/>
        <a:p>
          <a:pPr rtl="0"/>
          <a:r>
            <a:rPr lang="es-ES_tradnl" b="0" noProof="0" dirty="0"/>
            <a:t>Duerme un poco</a:t>
          </a:r>
          <a:endParaRPr lang="es-ES_tradnl" noProof="0" dirty="0"/>
        </a:p>
      </dgm:t>
    </dgm:pt>
    <dgm:pt modelId="{DE328E28-5E3F-41D1-A17C-992DE4FBE00D}" type="parTrans" cxnId="{D2439E60-9DFE-4BAC-98D6-64F23BC58C82}">
      <dgm:prSet/>
      <dgm:spPr/>
      <dgm:t>
        <a:bodyPr/>
        <a:lstStyle/>
        <a:p>
          <a:endParaRPr lang="en-US"/>
        </a:p>
      </dgm:t>
    </dgm:pt>
    <dgm:pt modelId="{6C631FE3-E75F-441B-967A-33BE089C8E40}" type="sibTrans" cxnId="{D2439E60-9DFE-4BAC-98D6-64F23BC58C82}">
      <dgm:prSet/>
      <dgm:spPr/>
      <dgm:t>
        <a:bodyPr/>
        <a:lstStyle/>
        <a:p>
          <a:endParaRPr lang="en-US"/>
        </a:p>
      </dgm:t>
    </dgm:pt>
    <dgm:pt modelId="{AFF0000E-BB7E-415C-9291-5841A29FF507}">
      <dgm:prSet/>
      <dgm:spPr/>
      <dgm:t>
        <a:bodyPr/>
        <a:lstStyle/>
        <a:p>
          <a:pPr rtl="0"/>
          <a:r>
            <a:rPr lang="es-ES_tradnl" b="0" noProof="0" dirty="0"/>
            <a:t>Atención plena “mindfulness”</a:t>
          </a:r>
          <a:endParaRPr lang="es-ES_tradnl" noProof="0" dirty="0"/>
        </a:p>
      </dgm:t>
    </dgm:pt>
    <dgm:pt modelId="{669CE2D9-A486-47AC-B75E-17E373378180}" type="parTrans" cxnId="{2132882F-DBB4-41C4-BE65-590C2CA16FD7}">
      <dgm:prSet/>
      <dgm:spPr/>
      <dgm:t>
        <a:bodyPr/>
        <a:lstStyle/>
        <a:p>
          <a:endParaRPr lang="en-US"/>
        </a:p>
      </dgm:t>
    </dgm:pt>
    <dgm:pt modelId="{31DE55A8-70CE-4C1D-9710-03CA713166BC}" type="sibTrans" cxnId="{2132882F-DBB4-41C4-BE65-590C2CA16FD7}">
      <dgm:prSet/>
      <dgm:spPr/>
      <dgm:t>
        <a:bodyPr/>
        <a:lstStyle/>
        <a:p>
          <a:endParaRPr lang="en-US"/>
        </a:p>
      </dgm:t>
    </dgm:pt>
    <dgm:pt modelId="{196E60B8-B39A-45AE-9B03-CDFA5F0A5F7E}" type="pres">
      <dgm:prSet presAssocID="{4D05A549-9120-45DC-B8A6-FE659297BED9}" presName="linear" presStyleCnt="0">
        <dgm:presLayoutVars>
          <dgm:animLvl val="lvl"/>
          <dgm:resizeHandles val="exact"/>
        </dgm:presLayoutVars>
      </dgm:prSet>
      <dgm:spPr/>
    </dgm:pt>
    <dgm:pt modelId="{FD7076FE-65BC-4DF5-95DF-F3FB784B3385}" type="pres">
      <dgm:prSet presAssocID="{B992B7E0-AB0E-431D-A37E-C85475FD6C5E}" presName="parentText" presStyleLbl="node1" presStyleIdx="0" presStyleCnt="6">
        <dgm:presLayoutVars>
          <dgm:chMax val="0"/>
          <dgm:bulletEnabled val="1"/>
        </dgm:presLayoutVars>
      </dgm:prSet>
      <dgm:spPr/>
    </dgm:pt>
    <dgm:pt modelId="{2A68B55B-9155-40BB-978A-C517F472135F}" type="pres">
      <dgm:prSet presAssocID="{F720D626-666B-41CB-97EA-1078DC89035E}" presName="spacer" presStyleCnt="0"/>
      <dgm:spPr/>
    </dgm:pt>
    <dgm:pt modelId="{FDC3DF92-F60D-4659-8CB0-20A45C4B7DF4}" type="pres">
      <dgm:prSet presAssocID="{DFB98B9C-1A78-46A7-9581-2DBFC4AEFC37}" presName="parentText" presStyleLbl="node1" presStyleIdx="1" presStyleCnt="6">
        <dgm:presLayoutVars>
          <dgm:chMax val="0"/>
          <dgm:bulletEnabled val="1"/>
        </dgm:presLayoutVars>
      </dgm:prSet>
      <dgm:spPr/>
    </dgm:pt>
    <dgm:pt modelId="{355EC2FD-0A59-457C-AC2E-92A57C95D790}" type="pres">
      <dgm:prSet presAssocID="{6B1BBCB5-8CC4-45EE-8A8D-ADB57B84CF09}" presName="spacer" presStyleCnt="0"/>
      <dgm:spPr/>
    </dgm:pt>
    <dgm:pt modelId="{1C8178CA-74C8-40B9-9A6E-F99C849BE252}" type="pres">
      <dgm:prSet presAssocID="{A88B4C17-DC09-4D5C-BD6D-F828EA835A85}" presName="parentText" presStyleLbl="node1" presStyleIdx="2" presStyleCnt="6">
        <dgm:presLayoutVars>
          <dgm:chMax val="0"/>
          <dgm:bulletEnabled val="1"/>
        </dgm:presLayoutVars>
      </dgm:prSet>
      <dgm:spPr/>
    </dgm:pt>
    <dgm:pt modelId="{4ACADDA7-99A0-4344-8E55-12A777E44733}" type="pres">
      <dgm:prSet presAssocID="{B13005B8-9D3E-4048-81CA-82B87FE019A1}" presName="spacer" presStyleCnt="0"/>
      <dgm:spPr/>
    </dgm:pt>
    <dgm:pt modelId="{61DDE084-57E0-4729-83A6-98DEF3CCCABD}" type="pres">
      <dgm:prSet presAssocID="{3BC07510-22B9-4837-B3C8-7E6784FB4DAA}" presName="parentText" presStyleLbl="node1" presStyleIdx="3" presStyleCnt="6">
        <dgm:presLayoutVars>
          <dgm:chMax val="0"/>
          <dgm:bulletEnabled val="1"/>
        </dgm:presLayoutVars>
      </dgm:prSet>
      <dgm:spPr/>
    </dgm:pt>
    <dgm:pt modelId="{74636858-CB2E-43F9-AE54-C05A3A59CA3C}" type="pres">
      <dgm:prSet presAssocID="{508971E0-32C5-4B92-B1B5-5C3779C5557D}" presName="spacer" presStyleCnt="0"/>
      <dgm:spPr/>
    </dgm:pt>
    <dgm:pt modelId="{0FBEB185-11C4-48BA-8105-97B7A86217ED}" type="pres">
      <dgm:prSet presAssocID="{56BA0125-BA15-4611-A459-16E17B4973E8}" presName="parentText" presStyleLbl="node1" presStyleIdx="4" presStyleCnt="6">
        <dgm:presLayoutVars>
          <dgm:chMax val="0"/>
          <dgm:bulletEnabled val="1"/>
        </dgm:presLayoutVars>
      </dgm:prSet>
      <dgm:spPr/>
    </dgm:pt>
    <dgm:pt modelId="{ABDD59E8-18F9-4C99-B5AA-DDBCB4600719}" type="pres">
      <dgm:prSet presAssocID="{6C631FE3-E75F-441B-967A-33BE089C8E40}" presName="spacer" presStyleCnt="0"/>
      <dgm:spPr/>
    </dgm:pt>
    <dgm:pt modelId="{4456CD7D-72FF-44C1-81F2-8899B4FE99C7}" type="pres">
      <dgm:prSet presAssocID="{AFF0000E-BB7E-415C-9291-5841A29FF507}" presName="parentText" presStyleLbl="node1" presStyleIdx="5" presStyleCnt="6">
        <dgm:presLayoutVars>
          <dgm:chMax val="0"/>
          <dgm:bulletEnabled val="1"/>
        </dgm:presLayoutVars>
      </dgm:prSet>
      <dgm:spPr/>
    </dgm:pt>
  </dgm:ptLst>
  <dgm:cxnLst>
    <dgm:cxn modelId="{B7AEFE13-FB83-49CA-8B78-96816A3E4420}" srcId="{4D05A549-9120-45DC-B8A6-FE659297BED9}" destId="{DFB98B9C-1A78-46A7-9581-2DBFC4AEFC37}" srcOrd="1" destOrd="0" parTransId="{8DAA3516-0D06-4F91-9DF5-A475457C9F74}" sibTransId="{6B1BBCB5-8CC4-45EE-8A8D-ADB57B84CF09}"/>
    <dgm:cxn modelId="{F47CEA2B-4917-43F2-A8FE-5827A954DF7C}" srcId="{4D05A549-9120-45DC-B8A6-FE659297BED9}" destId="{B992B7E0-AB0E-431D-A37E-C85475FD6C5E}" srcOrd="0" destOrd="0" parTransId="{D060F94A-BD80-4C03-9E62-CF1783BAC14C}" sibTransId="{F720D626-666B-41CB-97EA-1078DC89035E}"/>
    <dgm:cxn modelId="{2132882F-DBB4-41C4-BE65-590C2CA16FD7}" srcId="{4D05A549-9120-45DC-B8A6-FE659297BED9}" destId="{AFF0000E-BB7E-415C-9291-5841A29FF507}" srcOrd="5" destOrd="0" parTransId="{669CE2D9-A486-47AC-B75E-17E373378180}" sibTransId="{31DE55A8-70CE-4C1D-9710-03CA713166BC}"/>
    <dgm:cxn modelId="{FA7C1132-356A-4147-8AB4-B63B5B1EF8AA}" type="presOf" srcId="{B992B7E0-AB0E-431D-A37E-C85475FD6C5E}" destId="{FD7076FE-65BC-4DF5-95DF-F3FB784B3385}" srcOrd="0" destOrd="0" presId="urn:microsoft.com/office/officeart/2005/8/layout/vList2"/>
    <dgm:cxn modelId="{89E1C75E-4C03-4AC9-8635-6B57D1978BEC}" srcId="{4D05A549-9120-45DC-B8A6-FE659297BED9}" destId="{3BC07510-22B9-4837-B3C8-7E6784FB4DAA}" srcOrd="3" destOrd="0" parTransId="{4C84E624-8B72-4321-88A1-32665436FCEE}" sibTransId="{508971E0-32C5-4B92-B1B5-5C3779C5557D}"/>
    <dgm:cxn modelId="{D2439E60-9DFE-4BAC-98D6-64F23BC58C82}" srcId="{4D05A549-9120-45DC-B8A6-FE659297BED9}" destId="{56BA0125-BA15-4611-A459-16E17B4973E8}" srcOrd="4" destOrd="0" parTransId="{DE328E28-5E3F-41D1-A17C-992DE4FBE00D}" sibTransId="{6C631FE3-E75F-441B-967A-33BE089C8E40}"/>
    <dgm:cxn modelId="{F182536B-FE7B-425A-AE19-62BFAB073FAD}" type="presOf" srcId="{3BC07510-22B9-4837-B3C8-7E6784FB4DAA}" destId="{61DDE084-57E0-4729-83A6-98DEF3CCCABD}" srcOrd="0" destOrd="0" presId="urn:microsoft.com/office/officeart/2005/8/layout/vList2"/>
    <dgm:cxn modelId="{6C486B86-C259-4052-9983-812A20D940F8}" srcId="{4D05A549-9120-45DC-B8A6-FE659297BED9}" destId="{A88B4C17-DC09-4D5C-BD6D-F828EA835A85}" srcOrd="2" destOrd="0" parTransId="{0343018A-8DA2-41E4-8F83-C9D7927D0C77}" sibTransId="{B13005B8-9D3E-4048-81CA-82B87FE019A1}"/>
    <dgm:cxn modelId="{0A49FC8F-89CE-4739-BF19-2B1C799825E4}" type="presOf" srcId="{56BA0125-BA15-4611-A459-16E17B4973E8}" destId="{0FBEB185-11C4-48BA-8105-97B7A86217ED}" srcOrd="0" destOrd="0" presId="urn:microsoft.com/office/officeart/2005/8/layout/vList2"/>
    <dgm:cxn modelId="{20E66590-691D-4529-BC09-4A73AC4ADBD2}" type="presOf" srcId="{A88B4C17-DC09-4D5C-BD6D-F828EA835A85}" destId="{1C8178CA-74C8-40B9-9A6E-F99C849BE252}" srcOrd="0" destOrd="0" presId="urn:microsoft.com/office/officeart/2005/8/layout/vList2"/>
    <dgm:cxn modelId="{662AD6BF-2684-4FCF-86ED-775D0DB3A6AE}" type="presOf" srcId="{AFF0000E-BB7E-415C-9291-5841A29FF507}" destId="{4456CD7D-72FF-44C1-81F2-8899B4FE99C7}" srcOrd="0" destOrd="0" presId="urn:microsoft.com/office/officeart/2005/8/layout/vList2"/>
    <dgm:cxn modelId="{39B9BDE2-3FC7-4CB0-97EC-DA3B00C3CFB0}" type="presOf" srcId="{4D05A549-9120-45DC-B8A6-FE659297BED9}" destId="{196E60B8-B39A-45AE-9B03-CDFA5F0A5F7E}" srcOrd="0" destOrd="0" presId="urn:microsoft.com/office/officeart/2005/8/layout/vList2"/>
    <dgm:cxn modelId="{7A81A8E7-738C-4E75-B7AF-642314BBDC2C}" type="presOf" srcId="{DFB98B9C-1A78-46A7-9581-2DBFC4AEFC37}" destId="{FDC3DF92-F60D-4659-8CB0-20A45C4B7DF4}" srcOrd="0" destOrd="0" presId="urn:microsoft.com/office/officeart/2005/8/layout/vList2"/>
    <dgm:cxn modelId="{FF2CD5E5-4EB5-4BFB-B1A7-ACF0B4FE4ADD}" type="presParOf" srcId="{196E60B8-B39A-45AE-9B03-CDFA5F0A5F7E}" destId="{FD7076FE-65BC-4DF5-95DF-F3FB784B3385}" srcOrd="0" destOrd="0" presId="urn:microsoft.com/office/officeart/2005/8/layout/vList2"/>
    <dgm:cxn modelId="{17CFCC15-AEEE-449F-AFA2-89B6DF241A1F}" type="presParOf" srcId="{196E60B8-B39A-45AE-9B03-CDFA5F0A5F7E}" destId="{2A68B55B-9155-40BB-978A-C517F472135F}" srcOrd="1" destOrd="0" presId="urn:microsoft.com/office/officeart/2005/8/layout/vList2"/>
    <dgm:cxn modelId="{ECCD3A55-20DF-4355-8C38-CD1E284BF4BE}" type="presParOf" srcId="{196E60B8-B39A-45AE-9B03-CDFA5F0A5F7E}" destId="{FDC3DF92-F60D-4659-8CB0-20A45C4B7DF4}" srcOrd="2" destOrd="0" presId="urn:microsoft.com/office/officeart/2005/8/layout/vList2"/>
    <dgm:cxn modelId="{5F1C80F5-483C-4758-A125-451B8DB1472A}" type="presParOf" srcId="{196E60B8-B39A-45AE-9B03-CDFA5F0A5F7E}" destId="{355EC2FD-0A59-457C-AC2E-92A57C95D790}" srcOrd="3" destOrd="0" presId="urn:microsoft.com/office/officeart/2005/8/layout/vList2"/>
    <dgm:cxn modelId="{8DC49388-6AD6-44FE-B5EC-07B9D10F4FEF}" type="presParOf" srcId="{196E60B8-B39A-45AE-9B03-CDFA5F0A5F7E}" destId="{1C8178CA-74C8-40B9-9A6E-F99C849BE252}" srcOrd="4" destOrd="0" presId="urn:microsoft.com/office/officeart/2005/8/layout/vList2"/>
    <dgm:cxn modelId="{9FC4EA06-CAC7-4566-BBE6-574F3A9031B7}" type="presParOf" srcId="{196E60B8-B39A-45AE-9B03-CDFA5F0A5F7E}" destId="{4ACADDA7-99A0-4344-8E55-12A777E44733}" srcOrd="5" destOrd="0" presId="urn:microsoft.com/office/officeart/2005/8/layout/vList2"/>
    <dgm:cxn modelId="{3AFC98F4-E7CE-42C1-8A96-C106CC8DB703}" type="presParOf" srcId="{196E60B8-B39A-45AE-9B03-CDFA5F0A5F7E}" destId="{61DDE084-57E0-4729-83A6-98DEF3CCCABD}" srcOrd="6" destOrd="0" presId="urn:microsoft.com/office/officeart/2005/8/layout/vList2"/>
    <dgm:cxn modelId="{31404CE7-547F-42CF-B06D-86EB9522734D}" type="presParOf" srcId="{196E60B8-B39A-45AE-9B03-CDFA5F0A5F7E}" destId="{74636858-CB2E-43F9-AE54-C05A3A59CA3C}" srcOrd="7" destOrd="0" presId="urn:microsoft.com/office/officeart/2005/8/layout/vList2"/>
    <dgm:cxn modelId="{484A59B5-C0F5-4CDC-B839-44B22E03E1BF}" type="presParOf" srcId="{196E60B8-B39A-45AE-9B03-CDFA5F0A5F7E}" destId="{0FBEB185-11C4-48BA-8105-97B7A86217ED}" srcOrd="8" destOrd="0" presId="urn:microsoft.com/office/officeart/2005/8/layout/vList2"/>
    <dgm:cxn modelId="{F7D063E8-D0EB-4AB5-BD7A-219399DBB823}" type="presParOf" srcId="{196E60B8-B39A-45AE-9B03-CDFA5F0A5F7E}" destId="{ABDD59E8-18F9-4C99-B5AA-DDBCB4600719}" srcOrd="9" destOrd="0" presId="urn:microsoft.com/office/officeart/2005/8/layout/vList2"/>
    <dgm:cxn modelId="{41F173F1-EC4C-41D7-9C05-D8379C9438CE}" type="presParOf" srcId="{196E60B8-B39A-45AE-9B03-CDFA5F0A5F7E}" destId="{4456CD7D-72FF-44C1-81F2-8899B4FE99C7}"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80D922-5B01-402D-9854-C7BED6D14D71}"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en-US"/>
        </a:p>
      </dgm:t>
    </dgm:pt>
    <dgm:pt modelId="{8CE0A4B0-E2EA-4315-8C9E-D0FBA12E9B71}">
      <dgm:prSet custT="1"/>
      <dgm:spPr/>
      <dgm:t>
        <a:bodyPr/>
        <a:lstStyle/>
        <a:p>
          <a:pPr rtl="0"/>
          <a:r>
            <a:rPr lang="es-ES_tradnl" sz="2000" noProof="0" dirty="0"/>
            <a:t>Tasa de agotamiento del 20% en atención primaria</a:t>
          </a:r>
        </a:p>
      </dgm:t>
    </dgm:pt>
    <dgm:pt modelId="{82E20EE1-84A0-4664-B66E-002F39EDC467}" type="parTrans" cxnId="{49EEFDB6-573D-48BC-B59A-C22B6F3428BB}">
      <dgm:prSet/>
      <dgm:spPr/>
      <dgm:t>
        <a:bodyPr/>
        <a:lstStyle/>
        <a:p>
          <a:endParaRPr lang="en-US" sz="1600"/>
        </a:p>
      </dgm:t>
    </dgm:pt>
    <dgm:pt modelId="{1A70EA8B-7695-4C8D-9C24-22B3725B67EC}" type="sibTrans" cxnId="{49EEFDB6-573D-48BC-B59A-C22B6F3428BB}">
      <dgm:prSet/>
      <dgm:spPr/>
      <dgm:t>
        <a:bodyPr/>
        <a:lstStyle/>
        <a:p>
          <a:endParaRPr lang="en-US" sz="1600"/>
        </a:p>
      </dgm:t>
    </dgm:pt>
    <dgm:pt modelId="{752CC856-DFAB-477F-9CF4-2AE2D1646A3B}">
      <dgm:prSet custT="1"/>
      <dgm:spPr/>
      <dgm:t>
        <a:bodyPr/>
        <a:lstStyle/>
        <a:p>
          <a:pPr rtl="0"/>
          <a:r>
            <a:rPr lang="es-ES_tradnl" sz="2000" noProof="0" dirty="0"/>
            <a:t>Alto rango de agotamiento general tan alto como 80%</a:t>
          </a:r>
        </a:p>
      </dgm:t>
    </dgm:pt>
    <dgm:pt modelId="{A3D7BC03-6361-41CC-A61E-F0EDE3B7C250}" type="parTrans" cxnId="{84F173C1-F8FC-4A3D-8633-3552726B01D6}">
      <dgm:prSet/>
      <dgm:spPr/>
      <dgm:t>
        <a:bodyPr/>
        <a:lstStyle/>
        <a:p>
          <a:endParaRPr lang="en-US" sz="1600"/>
        </a:p>
      </dgm:t>
    </dgm:pt>
    <dgm:pt modelId="{5DAEED50-FFBA-40BB-8F98-F87DB29C4945}" type="sibTrans" cxnId="{84F173C1-F8FC-4A3D-8633-3552726B01D6}">
      <dgm:prSet/>
      <dgm:spPr/>
      <dgm:t>
        <a:bodyPr/>
        <a:lstStyle/>
        <a:p>
          <a:endParaRPr lang="en-US" sz="1600"/>
        </a:p>
      </dgm:t>
    </dgm:pt>
    <dgm:pt modelId="{69A7799F-A59B-4000-BB5A-9D0C139DD8D8}">
      <dgm:prSet custT="1"/>
      <dgm:spPr/>
      <dgm:t>
        <a:bodyPr/>
        <a:lstStyle/>
        <a:p>
          <a:pPr rtl="0"/>
          <a:r>
            <a:rPr lang="es-ES_tradnl" sz="2000" noProof="0" dirty="0"/>
            <a:t>Tasa de agotamiento emocional de 40%</a:t>
          </a:r>
        </a:p>
      </dgm:t>
    </dgm:pt>
    <dgm:pt modelId="{B99E6DAB-3786-4F6C-87EC-1E0F5352C85F}" type="parTrans" cxnId="{48234F96-294D-4422-984D-B8D6F1853A93}">
      <dgm:prSet/>
      <dgm:spPr/>
      <dgm:t>
        <a:bodyPr/>
        <a:lstStyle/>
        <a:p>
          <a:endParaRPr lang="en-US" sz="1600"/>
        </a:p>
      </dgm:t>
    </dgm:pt>
    <dgm:pt modelId="{F137C4CA-EE9A-4EFF-8F35-E5BEB3649922}" type="sibTrans" cxnId="{48234F96-294D-4422-984D-B8D6F1853A93}">
      <dgm:prSet/>
      <dgm:spPr/>
      <dgm:t>
        <a:bodyPr/>
        <a:lstStyle/>
        <a:p>
          <a:endParaRPr lang="en-US" sz="1600"/>
        </a:p>
      </dgm:t>
    </dgm:pt>
    <dgm:pt modelId="{810A6BB4-9C70-45B9-92E4-94BE1CED6E37}">
      <dgm:prSet custT="1"/>
      <dgm:spPr/>
      <dgm:t>
        <a:bodyPr/>
        <a:lstStyle/>
        <a:p>
          <a:pPr rtl="0"/>
          <a:r>
            <a:rPr lang="es-ES_tradnl" sz="2000" noProof="0" dirty="0"/>
            <a:t>Trabajadores de hogares de ancianos</a:t>
          </a:r>
        </a:p>
      </dgm:t>
    </dgm:pt>
    <dgm:pt modelId="{B57B3D60-AEB4-4F58-ABFF-A410CA4C1878}" type="parTrans" cxnId="{6D49C435-4F31-4DE2-817D-F80CBCD4A414}">
      <dgm:prSet/>
      <dgm:spPr/>
      <dgm:t>
        <a:bodyPr/>
        <a:lstStyle/>
        <a:p>
          <a:endParaRPr lang="en-US" sz="1600"/>
        </a:p>
      </dgm:t>
    </dgm:pt>
    <dgm:pt modelId="{9917190D-B7CB-41BF-9EB0-4481B36D5C53}" type="sibTrans" cxnId="{6D49C435-4F31-4DE2-817D-F80CBCD4A414}">
      <dgm:prSet/>
      <dgm:spPr/>
      <dgm:t>
        <a:bodyPr/>
        <a:lstStyle/>
        <a:p>
          <a:endParaRPr lang="en-US" sz="1600"/>
        </a:p>
      </dgm:t>
    </dgm:pt>
    <dgm:pt modelId="{E6006977-DA15-4FC0-80F5-FC650654CA09}">
      <dgm:prSet custT="1"/>
      <dgm:spPr/>
      <dgm:t>
        <a:bodyPr/>
        <a:lstStyle/>
        <a:p>
          <a:pPr rtl="0"/>
          <a:r>
            <a:rPr lang="es-ES_tradnl" sz="2000" noProof="0" dirty="0"/>
            <a:t>Mayor riesgo si hubo evento previo de daño al paciente </a:t>
          </a:r>
        </a:p>
      </dgm:t>
    </dgm:pt>
    <dgm:pt modelId="{2F015E66-BCC2-4715-A15D-AB4C334B99CA}" type="parTrans" cxnId="{2D79BF7A-93A9-44F0-9165-848556BC414C}">
      <dgm:prSet/>
      <dgm:spPr/>
      <dgm:t>
        <a:bodyPr/>
        <a:lstStyle/>
        <a:p>
          <a:endParaRPr lang="en-US" sz="1600"/>
        </a:p>
      </dgm:t>
    </dgm:pt>
    <dgm:pt modelId="{AF6E15F7-3792-44D4-B9F5-9BD662583DBD}" type="sibTrans" cxnId="{2D79BF7A-93A9-44F0-9165-848556BC414C}">
      <dgm:prSet/>
      <dgm:spPr/>
      <dgm:t>
        <a:bodyPr/>
        <a:lstStyle/>
        <a:p>
          <a:endParaRPr lang="en-US" sz="1600"/>
        </a:p>
      </dgm:t>
    </dgm:pt>
    <dgm:pt modelId="{CD89C2A9-5A2E-4E8A-A077-C052AC8FEBAE}" type="pres">
      <dgm:prSet presAssocID="{8A80D922-5B01-402D-9854-C7BED6D14D71}" presName="Name0" presStyleCnt="0">
        <dgm:presLayoutVars>
          <dgm:chMax val="7"/>
          <dgm:chPref val="7"/>
          <dgm:dir/>
        </dgm:presLayoutVars>
      </dgm:prSet>
      <dgm:spPr/>
    </dgm:pt>
    <dgm:pt modelId="{1201BCC2-ECAE-420C-9B3A-2B650F973D93}" type="pres">
      <dgm:prSet presAssocID="{8A80D922-5B01-402D-9854-C7BED6D14D71}" presName="Name1" presStyleCnt="0"/>
      <dgm:spPr/>
    </dgm:pt>
    <dgm:pt modelId="{85873E0C-9BAA-4EC9-A5F5-1AD3318DAEB5}" type="pres">
      <dgm:prSet presAssocID="{8A80D922-5B01-402D-9854-C7BED6D14D71}" presName="cycle" presStyleCnt="0"/>
      <dgm:spPr/>
    </dgm:pt>
    <dgm:pt modelId="{3E427B34-2679-4A4A-B258-B310E6CB12D3}" type="pres">
      <dgm:prSet presAssocID="{8A80D922-5B01-402D-9854-C7BED6D14D71}" presName="srcNode" presStyleLbl="node1" presStyleIdx="0" presStyleCnt="5"/>
      <dgm:spPr/>
    </dgm:pt>
    <dgm:pt modelId="{DAFA1743-F05E-4839-A6B1-2575E09569CB}" type="pres">
      <dgm:prSet presAssocID="{8A80D922-5B01-402D-9854-C7BED6D14D71}" presName="conn" presStyleLbl="parChTrans1D2" presStyleIdx="0" presStyleCnt="1"/>
      <dgm:spPr/>
    </dgm:pt>
    <dgm:pt modelId="{47F7FCEE-DE1B-4133-818D-BBB1BB4A6F9E}" type="pres">
      <dgm:prSet presAssocID="{8A80D922-5B01-402D-9854-C7BED6D14D71}" presName="extraNode" presStyleLbl="node1" presStyleIdx="0" presStyleCnt="5"/>
      <dgm:spPr/>
    </dgm:pt>
    <dgm:pt modelId="{78C8631C-CE42-4568-988C-EEAF7AE70918}" type="pres">
      <dgm:prSet presAssocID="{8A80D922-5B01-402D-9854-C7BED6D14D71}" presName="dstNode" presStyleLbl="node1" presStyleIdx="0" presStyleCnt="5"/>
      <dgm:spPr/>
    </dgm:pt>
    <dgm:pt modelId="{31790DA7-E554-454D-B493-02F579E4D2C6}" type="pres">
      <dgm:prSet presAssocID="{8CE0A4B0-E2EA-4315-8C9E-D0FBA12E9B71}" presName="text_1" presStyleLbl="node1" presStyleIdx="0" presStyleCnt="5">
        <dgm:presLayoutVars>
          <dgm:bulletEnabled val="1"/>
        </dgm:presLayoutVars>
      </dgm:prSet>
      <dgm:spPr/>
    </dgm:pt>
    <dgm:pt modelId="{75C15633-8303-462A-B607-0F78626CDE65}" type="pres">
      <dgm:prSet presAssocID="{8CE0A4B0-E2EA-4315-8C9E-D0FBA12E9B71}" presName="accent_1" presStyleCnt="0"/>
      <dgm:spPr/>
    </dgm:pt>
    <dgm:pt modelId="{35694925-257F-423C-8921-7FD7665726FB}" type="pres">
      <dgm:prSet presAssocID="{8CE0A4B0-E2EA-4315-8C9E-D0FBA12E9B71}" presName="accentRepeatNode" presStyleLbl="solidFgAcc1" presStyleIdx="0" presStyleCnt="5"/>
      <dgm:spPr/>
    </dgm:pt>
    <dgm:pt modelId="{7B125160-E271-4E1D-839B-A30B77A5C479}" type="pres">
      <dgm:prSet presAssocID="{752CC856-DFAB-477F-9CF4-2AE2D1646A3B}" presName="text_2" presStyleLbl="node1" presStyleIdx="1" presStyleCnt="5">
        <dgm:presLayoutVars>
          <dgm:bulletEnabled val="1"/>
        </dgm:presLayoutVars>
      </dgm:prSet>
      <dgm:spPr/>
    </dgm:pt>
    <dgm:pt modelId="{AE0D80A7-6A0A-4F50-9CAE-99403F4B51AF}" type="pres">
      <dgm:prSet presAssocID="{752CC856-DFAB-477F-9CF4-2AE2D1646A3B}" presName="accent_2" presStyleCnt="0"/>
      <dgm:spPr/>
    </dgm:pt>
    <dgm:pt modelId="{4D842257-F2DF-4BD6-BB50-EE356F603187}" type="pres">
      <dgm:prSet presAssocID="{752CC856-DFAB-477F-9CF4-2AE2D1646A3B}" presName="accentRepeatNode" presStyleLbl="solidFgAcc1" presStyleIdx="1" presStyleCnt="5"/>
      <dgm:spPr/>
    </dgm:pt>
    <dgm:pt modelId="{639032E8-CD64-4A13-B6AD-081217AED303}" type="pres">
      <dgm:prSet presAssocID="{69A7799F-A59B-4000-BB5A-9D0C139DD8D8}" presName="text_3" presStyleLbl="node1" presStyleIdx="2" presStyleCnt="5">
        <dgm:presLayoutVars>
          <dgm:bulletEnabled val="1"/>
        </dgm:presLayoutVars>
      </dgm:prSet>
      <dgm:spPr/>
    </dgm:pt>
    <dgm:pt modelId="{00B65B93-5D7F-4096-9C0B-3D8A8790242E}" type="pres">
      <dgm:prSet presAssocID="{69A7799F-A59B-4000-BB5A-9D0C139DD8D8}" presName="accent_3" presStyleCnt="0"/>
      <dgm:spPr/>
    </dgm:pt>
    <dgm:pt modelId="{120801B5-730D-4FF3-BC89-B3C1E6363D58}" type="pres">
      <dgm:prSet presAssocID="{69A7799F-A59B-4000-BB5A-9D0C139DD8D8}" presName="accentRepeatNode" presStyleLbl="solidFgAcc1" presStyleIdx="2" presStyleCnt="5"/>
      <dgm:spPr/>
    </dgm:pt>
    <dgm:pt modelId="{F6990EBF-7216-4946-8459-82D0BF89DEE0}" type="pres">
      <dgm:prSet presAssocID="{810A6BB4-9C70-45B9-92E4-94BE1CED6E37}" presName="text_4" presStyleLbl="node1" presStyleIdx="3" presStyleCnt="5">
        <dgm:presLayoutVars>
          <dgm:bulletEnabled val="1"/>
        </dgm:presLayoutVars>
      </dgm:prSet>
      <dgm:spPr/>
    </dgm:pt>
    <dgm:pt modelId="{7E4AD4F8-7594-434D-8B7D-413B7794D4F6}" type="pres">
      <dgm:prSet presAssocID="{810A6BB4-9C70-45B9-92E4-94BE1CED6E37}" presName="accent_4" presStyleCnt="0"/>
      <dgm:spPr/>
    </dgm:pt>
    <dgm:pt modelId="{85918872-EBEB-4C9B-8AED-5B6EC39F638D}" type="pres">
      <dgm:prSet presAssocID="{810A6BB4-9C70-45B9-92E4-94BE1CED6E37}" presName="accentRepeatNode" presStyleLbl="solidFgAcc1" presStyleIdx="3" presStyleCnt="5"/>
      <dgm:spPr/>
    </dgm:pt>
    <dgm:pt modelId="{A60FDF25-336B-4BDF-86EB-7CAF68B58194}" type="pres">
      <dgm:prSet presAssocID="{E6006977-DA15-4FC0-80F5-FC650654CA09}" presName="text_5" presStyleLbl="node1" presStyleIdx="4" presStyleCnt="5">
        <dgm:presLayoutVars>
          <dgm:bulletEnabled val="1"/>
        </dgm:presLayoutVars>
      </dgm:prSet>
      <dgm:spPr/>
    </dgm:pt>
    <dgm:pt modelId="{31970630-727D-4277-AF57-0DD14F16C82A}" type="pres">
      <dgm:prSet presAssocID="{E6006977-DA15-4FC0-80F5-FC650654CA09}" presName="accent_5" presStyleCnt="0"/>
      <dgm:spPr/>
    </dgm:pt>
    <dgm:pt modelId="{25E756B0-9905-4E63-89E5-95CF709CDF49}" type="pres">
      <dgm:prSet presAssocID="{E6006977-DA15-4FC0-80F5-FC650654CA09}" presName="accentRepeatNode" presStyleLbl="solidFgAcc1" presStyleIdx="4" presStyleCnt="5"/>
      <dgm:spPr/>
    </dgm:pt>
  </dgm:ptLst>
  <dgm:cxnLst>
    <dgm:cxn modelId="{CF0A8A04-1A82-4BBA-B727-207E484FE58D}" type="presOf" srcId="{1A70EA8B-7695-4C8D-9C24-22B3725B67EC}" destId="{DAFA1743-F05E-4839-A6B1-2575E09569CB}" srcOrd="0" destOrd="0" presId="urn:microsoft.com/office/officeart/2008/layout/VerticalCurvedList"/>
    <dgm:cxn modelId="{C046881F-CF45-4112-AB1D-AFCEF7BA1857}" type="presOf" srcId="{8CE0A4B0-E2EA-4315-8C9E-D0FBA12E9B71}" destId="{31790DA7-E554-454D-B493-02F579E4D2C6}" srcOrd="0" destOrd="0" presId="urn:microsoft.com/office/officeart/2008/layout/VerticalCurvedList"/>
    <dgm:cxn modelId="{6D49C435-4F31-4DE2-817D-F80CBCD4A414}" srcId="{8A80D922-5B01-402D-9854-C7BED6D14D71}" destId="{810A6BB4-9C70-45B9-92E4-94BE1CED6E37}" srcOrd="3" destOrd="0" parTransId="{B57B3D60-AEB4-4F58-ABFF-A410CA4C1878}" sibTransId="{9917190D-B7CB-41BF-9EB0-4481B36D5C53}"/>
    <dgm:cxn modelId="{FFB1306C-B463-43DD-83D3-06D72B4105CE}" type="presOf" srcId="{69A7799F-A59B-4000-BB5A-9D0C139DD8D8}" destId="{639032E8-CD64-4A13-B6AD-081217AED303}" srcOrd="0" destOrd="0" presId="urn:microsoft.com/office/officeart/2008/layout/VerticalCurvedList"/>
    <dgm:cxn modelId="{2D79BF7A-93A9-44F0-9165-848556BC414C}" srcId="{8A80D922-5B01-402D-9854-C7BED6D14D71}" destId="{E6006977-DA15-4FC0-80F5-FC650654CA09}" srcOrd="4" destOrd="0" parTransId="{2F015E66-BCC2-4715-A15D-AB4C334B99CA}" sibTransId="{AF6E15F7-3792-44D4-B9F5-9BD662583DBD}"/>
    <dgm:cxn modelId="{D93A8089-397B-499C-8EED-DC0712951829}" type="presOf" srcId="{810A6BB4-9C70-45B9-92E4-94BE1CED6E37}" destId="{F6990EBF-7216-4946-8459-82D0BF89DEE0}" srcOrd="0" destOrd="0" presId="urn:microsoft.com/office/officeart/2008/layout/VerticalCurvedList"/>
    <dgm:cxn modelId="{48234F96-294D-4422-984D-B8D6F1853A93}" srcId="{8A80D922-5B01-402D-9854-C7BED6D14D71}" destId="{69A7799F-A59B-4000-BB5A-9D0C139DD8D8}" srcOrd="2" destOrd="0" parTransId="{B99E6DAB-3786-4F6C-87EC-1E0F5352C85F}" sibTransId="{F137C4CA-EE9A-4EFF-8F35-E5BEB3649922}"/>
    <dgm:cxn modelId="{08CE4EA7-1BB1-4062-B12B-FAA8C718AF98}" type="presOf" srcId="{E6006977-DA15-4FC0-80F5-FC650654CA09}" destId="{A60FDF25-336B-4BDF-86EB-7CAF68B58194}" srcOrd="0" destOrd="0" presId="urn:microsoft.com/office/officeart/2008/layout/VerticalCurvedList"/>
    <dgm:cxn modelId="{7C44F1B3-42D7-41E7-9AB1-5008A55300ED}" type="presOf" srcId="{8A80D922-5B01-402D-9854-C7BED6D14D71}" destId="{CD89C2A9-5A2E-4E8A-A077-C052AC8FEBAE}" srcOrd="0" destOrd="0" presId="urn:microsoft.com/office/officeart/2008/layout/VerticalCurvedList"/>
    <dgm:cxn modelId="{49EEFDB6-573D-48BC-B59A-C22B6F3428BB}" srcId="{8A80D922-5B01-402D-9854-C7BED6D14D71}" destId="{8CE0A4B0-E2EA-4315-8C9E-D0FBA12E9B71}" srcOrd="0" destOrd="0" parTransId="{82E20EE1-84A0-4664-B66E-002F39EDC467}" sibTransId="{1A70EA8B-7695-4C8D-9C24-22B3725B67EC}"/>
    <dgm:cxn modelId="{84F173C1-F8FC-4A3D-8633-3552726B01D6}" srcId="{8A80D922-5B01-402D-9854-C7BED6D14D71}" destId="{752CC856-DFAB-477F-9CF4-2AE2D1646A3B}" srcOrd="1" destOrd="0" parTransId="{A3D7BC03-6361-41CC-A61E-F0EDE3B7C250}" sibTransId="{5DAEED50-FFBA-40BB-8F98-F87DB29C4945}"/>
    <dgm:cxn modelId="{8AAADCEB-F12C-4906-955F-F5D7E1683825}" type="presOf" srcId="{752CC856-DFAB-477F-9CF4-2AE2D1646A3B}" destId="{7B125160-E271-4E1D-839B-A30B77A5C479}" srcOrd="0" destOrd="0" presId="urn:microsoft.com/office/officeart/2008/layout/VerticalCurvedList"/>
    <dgm:cxn modelId="{5C7857F6-9A2D-4DE3-A2EB-634727EE8AF6}" type="presParOf" srcId="{CD89C2A9-5A2E-4E8A-A077-C052AC8FEBAE}" destId="{1201BCC2-ECAE-420C-9B3A-2B650F973D93}" srcOrd="0" destOrd="0" presId="urn:microsoft.com/office/officeart/2008/layout/VerticalCurvedList"/>
    <dgm:cxn modelId="{983B75D4-40F6-441A-BAE2-1D27F688779E}" type="presParOf" srcId="{1201BCC2-ECAE-420C-9B3A-2B650F973D93}" destId="{85873E0C-9BAA-4EC9-A5F5-1AD3318DAEB5}" srcOrd="0" destOrd="0" presId="urn:microsoft.com/office/officeart/2008/layout/VerticalCurvedList"/>
    <dgm:cxn modelId="{37DAEEBC-CEEA-45DD-8552-DFFCCC1EB1CA}" type="presParOf" srcId="{85873E0C-9BAA-4EC9-A5F5-1AD3318DAEB5}" destId="{3E427B34-2679-4A4A-B258-B310E6CB12D3}" srcOrd="0" destOrd="0" presId="urn:microsoft.com/office/officeart/2008/layout/VerticalCurvedList"/>
    <dgm:cxn modelId="{5E338C40-D9E3-42CA-A563-4AB9973E7D46}" type="presParOf" srcId="{85873E0C-9BAA-4EC9-A5F5-1AD3318DAEB5}" destId="{DAFA1743-F05E-4839-A6B1-2575E09569CB}" srcOrd="1" destOrd="0" presId="urn:microsoft.com/office/officeart/2008/layout/VerticalCurvedList"/>
    <dgm:cxn modelId="{601A40E6-BF87-41DE-AF76-1B197A30736A}" type="presParOf" srcId="{85873E0C-9BAA-4EC9-A5F5-1AD3318DAEB5}" destId="{47F7FCEE-DE1B-4133-818D-BBB1BB4A6F9E}" srcOrd="2" destOrd="0" presId="urn:microsoft.com/office/officeart/2008/layout/VerticalCurvedList"/>
    <dgm:cxn modelId="{DCE8A4D3-17F6-4FB1-80EC-2C978906DE5A}" type="presParOf" srcId="{85873E0C-9BAA-4EC9-A5F5-1AD3318DAEB5}" destId="{78C8631C-CE42-4568-988C-EEAF7AE70918}" srcOrd="3" destOrd="0" presId="urn:microsoft.com/office/officeart/2008/layout/VerticalCurvedList"/>
    <dgm:cxn modelId="{58646335-D3C9-4ABA-A417-F23819C1225C}" type="presParOf" srcId="{1201BCC2-ECAE-420C-9B3A-2B650F973D93}" destId="{31790DA7-E554-454D-B493-02F579E4D2C6}" srcOrd="1" destOrd="0" presId="urn:microsoft.com/office/officeart/2008/layout/VerticalCurvedList"/>
    <dgm:cxn modelId="{AC410267-C22A-4A80-8513-19211D3D33A2}" type="presParOf" srcId="{1201BCC2-ECAE-420C-9B3A-2B650F973D93}" destId="{75C15633-8303-462A-B607-0F78626CDE65}" srcOrd="2" destOrd="0" presId="urn:microsoft.com/office/officeart/2008/layout/VerticalCurvedList"/>
    <dgm:cxn modelId="{EB41EB80-4CB8-490F-86B0-A303E47171B2}" type="presParOf" srcId="{75C15633-8303-462A-B607-0F78626CDE65}" destId="{35694925-257F-423C-8921-7FD7665726FB}" srcOrd="0" destOrd="0" presId="urn:microsoft.com/office/officeart/2008/layout/VerticalCurvedList"/>
    <dgm:cxn modelId="{005B804F-9900-4776-8399-595B6224B0F5}" type="presParOf" srcId="{1201BCC2-ECAE-420C-9B3A-2B650F973D93}" destId="{7B125160-E271-4E1D-839B-A30B77A5C479}" srcOrd="3" destOrd="0" presId="urn:microsoft.com/office/officeart/2008/layout/VerticalCurvedList"/>
    <dgm:cxn modelId="{AD2C6B08-8BA3-4E4A-A128-85F529160125}" type="presParOf" srcId="{1201BCC2-ECAE-420C-9B3A-2B650F973D93}" destId="{AE0D80A7-6A0A-4F50-9CAE-99403F4B51AF}" srcOrd="4" destOrd="0" presId="urn:microsoft.com/office/officeart/2008/layout/VerticalCurvedList"/>
    <dgm:cxn modelId="{1D90FE06-FC50-4B09-8FDF-4C7D8D816073}" type="presParOf" srcId="{AE0D80A7-6A0A-4F50-9CAE-99403F4B51AF}" destId="{4D842257-F2DF-4BD6-BB50-EE356F603187}" srcOrd="0" destOrd="0" presId="urn:microsoft.com/office/officeart/2008/layout/VerticalCurvedList"/>
    <dgm:cxn modelId="{8840482B-071F-4285-9DED-4019DB078462}" type="presParOf" srcId="{1201BCC2-ECAE-420C-9B3A-2B650F973D93}" destId="{639032E8-CD64-4A13-B6AD-081217AED303}" srcOrd="5" destOrd="0" presId="urn:microsoft.com/office/officeart/2008/layout/VerticalCurvedList"/>
    <dgm:cxn modelId="{9973706C-C1F0-4D2D-A865-985497A1DFF7}" type="presParOf" srcId="{1201BCC2-ECAE-420C-9B3A-2B650F973D93}" destId="{00B65B93-5D7F-4096-9C0B-3D8A8790242E}" srcOrd="6" destOrd="0" presId="urn:microsoft.com/office/officeart/2008/layout/VerticalCurvedList"/>
    <dgm:cxn modelId="{82A1FF9F-E23E-424E-AB40-DFB1C0CC9DE9}" type="presParOf" srcId="{00B65B93-5D7F-4096-9C0B-3D8A8790242E}" destId="{120801B5-730D-4FF3-BC89-B3C1E6363D58}" srcOrd="0" destOrd="0" presId="urn:microsoft.com/office/officeart/2008/layout/VerticalCurvedList"/>
    <dgm:cxn modelId="{B4CA6C73-C5EC-45B0-86F3-27D2AC6D49A6}" type="presParOf" srcId="{1201BCC2-ECAE-420C-9B3A-2B650F973D93}" destId="{F6990EBF-7216-4946-8459-82D0BF89DEE0}" srcOrd="7" destOrd="0" presId="urn:microsoft.com/office/officeart/2008/layout/VerticalCurvedList"/>
    <dgm:cxn modelId="{69BD08A6-3887-4D5C-AD5D-168F8106F757}" type="presParOf" srcId="{1201BCC2-ECAE-420C-9B3A-2B650F973D93}" destId="{7E4AD4F8-7594-434D-8B7D-413B7794D4F6}" srcOrd="8" destOrd="0" presId="urn:microsoft.com/office/officeart/2008/layout/VerticalCurvedList"/>
    <dgm:cxn modelId="{A21A829F-F71E-409C-966B-5FF85C6364BB}" type="presParOf" srcId="{7E4AD4F8-7594-434D-8B7D-413B7794D4F6}" destId="{85918872-EBEB-4C9B-8AED-5B6EC39F638D}" srcOrd="0" destOrd="0" presId="urn:microsoft.com/office/officeart/2008/layout/VerticalCurvedList"/>
    <dgm:cxn modelId="{FEC90A48-4966-40BF-9A7C-C71BE7648231}" type="presParOf" srcId="{1201BCC2-ECAE-420C-9B3A-2B650F973D93}" destId="{A60FDF25-336B-4BDF-86EB-7CAF68B58194}" srcOrd="9" destOrd="0" presId="urn:microsoft.com/office/officeart/2008/layout/VerticalCurvedList"/>
    <dgm:cxn modelId="{39F83A15-FA0A-4DE8-8A07-70B175E62774}" type="presParOf" srcId="{1201BCC2-ECAE-420C-9B3A-2B650F973D93}" destId="{31970630-727D-4277-AF57-0DD14F16C82A}" srcOrd="10" destOrd="0" presId="urn:microsoft.com/office/officeart/2008/layout/VerticalCurvedList"/>
    <dgm:cxn modelId="{014EE28C-8CF5-458C-96BE-74616E5C8544}" type="presParOf" srcId="{31970630-727D-4277-AF57-0DD14F16C82A}" destId="{25E756B0-9905-4E63-89E5-95CF709CDF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7BE820-E58B-472E-85BF-BC4B150F4FA9}"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US"/>
        </a:p>
      </dgm:t>
    </dgm:pt>
    <dgm:pt modelId="{65649A31-CAAD-4314-8349-45019E6C46A9}">
      <dgm:prSet phldrT="[Text]"/>
      <dgm:spPr/>
      <dgm:t>
        <a:bodyPr/>
        <a:lstStyle/>
        <a:p>
          <a:r>
            <a:rPr lang="es-ES_tradnl" noProof="0" dirty="0"/>
            <a:t>Significado en el trabajo</a:t>
          </a:r>
        </a:p>
      </dgm:t>
    </dgm:pt>
    <dgm:pt modelId="{D9CF39D9-FB7E-4C1E-90CB-C46D8A43BF6C}" type="parTrans" cxnId="{F1E4F3E2-8A24-4999-9224-D711753FE794}">
      <dgm:prSet/>
      <dgm:spPr/>
      <dgm:t>
        <a:bodyPr/>
        <a:lstStyle/>
        <a:p>
          <a:endParaRPr lang="en-US"/>
        </a:p>
      </dgm:t>
    </dgm:pt>
    <dgm:pt modelId="{00FBCC8C-683F-4A37-8EAB-6D948828FFF4}" type="sibTrans" cxnId="{F1E4F3E2-8A24-4999-9224-D711753FE794}">
      <dgm:prSet/>
      <dgm:spPr/>
      <dgm:t>
        <a:bodyPr/>
        <a:lstStyle/>
        <a:p>
          <a:endParaRPr lang="en-US"/>
        </a:p>
      </dgm:t>
    </dgm:pt>
    <dgm:pt modelId="{A1E58552-4588-4527-8EBE-3F0AE39402E8}">
      <dgm:prSet phldrT="[Text]"/>
      <dgm:spPr/>
      <dgm:t>
        <a:bodyPr/>
        <a:lstStyle/>
        <a:p>
          <a:r>
            <a:rPr lang="es-ES_tradnl" noProof="0" dirty="0"/>
            <a:t>Carga de trabajo y demandas de trabajo</a:t>
          </a:r>
        </a:p>
      </dgm:t>
    </dgm:pt>
    <dgm:pt modelId="{94E7D62E-EED3-4017-8B18-09B180DC63FF}" type="parTrans" cxnId="{D950E996-053B-42FC-9547-114E497B6E59}">
      <dgm:prSet/>
      <dgm:spPr/>
      <dgm:t>
        <a:bodyPr/>
        <a:lstStyle/>
        <a:p>
          <a:endParaRPr lang="en-US"/>
        </a:p>
      </dgm:t>
    </dgm:pt>
    <dgm:pt modelId="{3365A5B0-998A-4798-9FFB-3AF37C6ED822}" type="sibTrans" cxnId="{D950E996-053B-42FC-9547-114E497B6E59}">
      <dgm:prSet/>
      <dgm:spPr/>
      <dgm:t>
        <a:bodyPr/>
        <a:lstStyle/>
        <a:p>
          <a:endParaRPr lang="en-US"/>
        </a:p>
      </dgm:t>
    </dgm:pt>
    <dgm:pt modelId="{37DAD59B-437C-4B36-A218-B07FDBF2BF3E}">
      <dgm:prSet phldrT="[Text]"/>
      <dgm:spPr/>
      <dgm:t>
        <a:bodyPr/>
        <a:lstStyle/>
        <a:p>
          <a:r>
            <a:rPr lang="es-ES_tradnl" noProof="0" dirty="0"/>
            <a:t>Control y flexibilidad </a:t>
          </a:r>
        </a:p>
      </dgm:t>
    </dgm:pt>
    <dgm:pt modelId="{9A0DC5D5-C514-4D63-993B-6A171E465366}" type="parTrans" cxnId="{75108BDB-CA3A-4F23-AB65-7E7C95EDF70E}">
      <dgm:prSet/>
      <dgm:spPr/>
      <dgm:t>
        <a:bodyPr/>
        <a:lstStyle/>
        <a:p>
          <a:endParaRPr lang="en-US"/>
        </a:p>
      </dgm:t>
    </dgm:pt>
    <dgm:pt modelId="{CCA9E39C-AE13-4ECB-AE9A-A71A63008146}" type="sibTrans" cxnId="{75108BDB-CA3A-4F23-AB65-7E7C95EDF70E}">
      <dgm:prSet/>
      <dgm:spPr/>
      <dgm:t>
        <a:bodyPr/>
        <a:lstStyle/>
        <a:p>
          <a:endParaRPr lang="en-US"/>
        </a:p>
      </dgm:t>
    </dgm:pt>
    <dgm:pt modelId="{21741553-ECF1-44E4-8635-27779C4C99DC}">
      <dgm:prSet phldrT="[Text]"/>
      <dgm:spPr/>
      <dgm:t>
        <a:bodyPr/>
        <a:lstStyle/>
        <a:p>
          <a:r>
            <a:rPr lang="es-ES_tradnl" noProof="0" dirty="0"/>
            <a:t>Integración entre la vida laboral y personal</a:t>
          </a:r>
        </a:p>
      </dgm:t>
    </dgm:pt>
    <dgm:pt modelId="{AC3A3FB1-6D83-4CD3-B3DF-59C8189D90E7}" type="parTrans" cxnId="{73DF6123-4041-4AC7-BD2F-613A2AE84395}">
      <dgm:prSet/>
      <dgm:spPr/>
      <dgm:t>
        <a:bodyPr/>
        <a:lstStyle/>
        <a:p>
          <a:endParaRPr lang="en-US"/>
        </a:p>
      </dgm:t>
    </dgm:pt>
    <dgm:pt modelId="{9C56EE05-9036-4C11-8EA8-AE1FE30159F6}" type="sibTrans" cxnId="{73DF6123-4041-4AC7-BD2F-613A2AE84395}">
      <dgm:prSet/>
      <dgm:spPr/>
      <dgm:t>
        <a:bodyPr/>
        <a:lstStyle/>
        <a:p>
          <a:endParaRPr lang="en-US"/>
        </a:p>
      </dgm:t>
    </dgm:pt>
    <dgm:pt modelId="{4106E458-4212-4404-A833-C8E74AC483DE}">
      <dgm:prSet phldrT="[Text]"/>
      <dgm:spPr/>
      <dgm:t>
        <a:bodyPr/>
        <a:lstStyle/>
        <a:p>
          <a:r>
            <a:rPr lang="es-ES_tradnl" noProof="0" dirty="0"/>
            <a:t>Apoyo social y comunidad en el trabajo</a:t>
          </a:r>
        </a:p>
      </dgm:t>
    </dgm:pt>
    <dgm:pt modelId="{3FCAB64E-1D70-4872-BE19-C3BB9A170E16}" type="parTrans" cxnId="{72BCF313-0D2E-4995-A782-EC5F8C382BC8}">
      <dgm:prSet/>
      <dgm:spPr/>
      <dgm:t>
        <a:bodyPr/>
        <a:lstStyle/>
        <a:p>
          <a:endParaRPr lang="en-US"/>
        </a:p>
      </dgm:t>
    </dgm:pt>
    <dgm:pt modelId="{E960D41D-B201-4571-B877-8D8F918C32D4}" type="sibTrans" cxnId="{72BCF313-0D2E-4995-A782-EC5F8C382BC8}">
      <dgm:prSet/>
      <dgm:spPr/>
      <dgm:t>
        <a:bodyPr/>
        <a:lstStyle/>
        <a:p>
          <a:endParaRPr lang="en-US"/>
        </a:p>
      </dgm:t>
    </dgm:pt>
    <dgm:pt modelId="{731102BB-92E9-4BA2-A57F-204AEF59375F}">
      <dgm:prSet phldrT="[Text]"/>
      <dgm:spPr/>
      <dgm:t>
        <a:bodyPr/>
        <a:lstStyle/>
        <a:p>
          <a:r>
            <a:rPr lang="es-ES_tradnl" noProof="0" dirty="0"/>
            <a:t>Cultura y valores organizacionales</a:t>
          </a:r>
        </a:p>
      </dgm:t>
    </dgm:pt>
    <dgm:pt modelId="{0A6C3BCB-04BA-433D-804F-60CC5A14CC87}" type="parTrans" cxnId="{A5F4D430-7FD4-4033-9A22-4E2DF4EC7092}">
      <dgm:prSet/>
      <dgm:spPr/>
      <dgm:t>
        <a:bodyPr/>
        <a:lstStyle/>
        <a:p>
          <a:endParaRPr lang="en-US"/>
        </a:p>
      </dgm:t>
    </dgm:pt>
    <dgm:pt modelId="{BB8AD97F-CBCA-495E-9328-6E6DD04A611D}" type="sibTrans" cxnId="{A5F4D430-7FD4-4033-9A22-4E2DF4EC7092}">
      <dgm:prSet/>
      <dgm:spPr/>
      <dgm:t>
        <a:bodyPr/>
        <a:lstStyle/>
        <a:p>
          <a:endParaRPr lang="en-US"/>
        </a:p>
      </dgm:t>
    </dgm:pt>
    <dgm:pt modelId="{5947757E-0D4B-45C4-A50F-E52F26DFE383}">
      <dgm:prSet phldrT="[Text]"/>
      <dgm:spPr/>
      <dgm:t>
        <a:bodyPr/>
        <a:lstStyle/>
        <a:p>
          <a:r>
            <a:rPr lang="es-ES_tradnl" noProof="0" dirty="0"/>
            <a:t>Eficiencia y recursos</a:t>
          </a:r>
        </a:p>
      </dgm:t>
    </dgm:pt>
    <dgm:pt modelId="{420ED6CC-A4CB-462B-86AE-2D62F965DF93}" type="parTrans" cxnId="{30092B1A-6717-4490-B59D-2587D272C7E0}">
      <dgm:prSet/>
      <dgm:spPr/>
      <dgm:t>
        <a:bodyPr/>
        <a:lstStyle/>
        <a:p>
          <a:endParaRPr lang="en-US"/>
        </a:p>
      </dgm:t>
    </dgm:pt>
    <dgm:pt modelId="{ED9D3E26-32DC-464C-A871-E8810D3AB4A4}" type="sibTrans" cxnId="{30092B1A-6717-4490-B59D-2587D272C7E0}">
      <dgm:prSet/>
      <dgm:spPr/>
      <dgm:t>
        <a:bodyPr/>
        <a:lstStyle/>
        <a:p>
          <a:endParaRPr lang="en-US"/>
        </a:p>
      </dgm:t>
    </dgm:pt>
    <dgm:pt modelId="{3F66569D-5F6F-4BFC-8CB1-FE16B0F88BAE}" type="pres">
      <dgm:prSet presAssocID="{B57BE820-E58B-472E-85BF-BC4B150F4FA9}" presName="Name0" presStyleCnt="0">
        <dgm:presLayoutVars>
          <dgm:chMax val="1"/>
          <dgm:chPref val="1"/>
          <dgm:dir/>
          <dgm:animOne val="branch"/>
          <dgm:animLvl val="lvl"/>
        </dgm:presLayoutVars>
      </dgm:prSet>
      <dgm:spPr/>
    </dgm:pt>
    <dgm:pt modelId="{DEC1E163-06BD-4676-8FC6-88FF2E301B12}" type="pres">
      <dgm:prSet presAssocID="{65649A31-CAAD-4314-8349-45019E6C46A9}" presName="Parent" presStyleLbl="node0" presStyleIdx="0" presStyleCnt="1">
        <dgm:presLayoutVars>
          <dgm:chMax val="6"/>
          <dgm:chPref val="6"/>
        </dgm:presLayoutVars>
      </dgm:prSet>
      <dgm:spPr/>
    </dgm:pt>
    <dgm:pt modelId="{302E1B3F-1AD8-4AD0-87F5-3DB76753F8E7}" type="pres">
      <dgm:prSet presAssocID="{A1E58552-4588-4527-8EBE-3F0AE39402E8}" presName="Accent1" presStyleCnt="0"/>
      <dgm:spPr/>
    </dgm:pt>
    <dgm:pt modelId="{1327A244-1C18-4198-904E-E000A57AD33B}" type="pres">
      <dgm:prSet presAssocID="{A1E58552-4588-4527-8EBE-3F0AE39402E8}" presName="Accent" presStyleLbl="bgShp" presStyleIdx="0" presStyleCnt="6"/>
      <dgm:spPr/>
    </dgm:pt>
    <dgm:pt modelId="{B6703305-B31E-44CA-B532-1607CB399D63}" type="pres">
      <dgm:prSet presAssocID="{A1E58552-4588-4527-8EBE-3F0AE39402E8}" presName="Child1" presStyleLbl="node1" presStyleIdx="0" presStyleCnt="6">
        <dgm:presLayoutVars>
          <dgm:chMax val="0"/>
          <dgm:chPref val="0"/>
          <dgm:bulletEnabled val="1"/>
        </dgm:presLayoutVars>
      </dgm:prSet>
      <dgm:spPr/>
    </dgm:pt>
    <dgm:pt modelId="{59B1D4BA-9D91-49A3-9827-6DB79AB58290}" type="pres">
      <dgm:prSet presAssocID="{37DAD59B-437C-4B36-A218-B07FDBF2BF3E}" presName="Accent2" presStyleCnt="0"/>
      <dgm:spPr/>
    </dgm:pt>
    <dgm:pt modelId="{EB4B01B7-FCB5-4255-BB57-1C1C7B322DC4}" type="pres">
      <dgm:prSet presAssocID="{37DAD59B-437C-4B36-A218-B07FDBF2BF3E}" presName="Accent" presStyleLbl="bgShp" presStyleIdx="1" presStyleCnt="6"/>
      <dgm:spPr/>
    </dgm:pt>
    <dgm:pt modelId="{D544F199-BB6C-4270-8D38-7E0AD7FA20A5}" type="pres">
      <dgm:prSet presAssocID="{37DAD59B-437C-4B36-A218-B07FDBF2BF3E}" presName="Child2" presStyleLbl="node1" presStyleIdx="1" presStyleCnt="6">
        <dgm:presLayoutVars>
          <dgm:chMax val="0"/>
          <dgm:chPref val="0"/>
          <dgm:bulletEnabled val="1"/>
        </dgm:presLayoutVars>
      </dgm:prSet>
      <dgm:spPr/>
    </dgm:pt>
    <dgm:pt modelId="{3A1AB122-D729-4A6F-8C19-9DF517DC796D}" type="pres">
      <dgm:prSet presAssocID="{21741553-ECF1-44E4-8635-27779C4C99DC}" presName="Accent3" presStyleCnt="0"/>
      <dgm:spPr/>
    </dgm:pt>
    <dgm:pt modelId="{1A811384-A74E-4380-8BFD-E36B00349D4F}" type="pres">
      <dgm:prSet presAssocID="{21741553-ECF1-44E4-8635-27779C4C99DC}" presName="Accent" presStyleLbl="bgShp" presStyleIdx="2" presStyleCnt="6"/>
      <dgm:spPr/>
    </dgm:pt>
    <dgm:pt modelId="{0F92FFAA-5FFC-44C7-9576-780A7416C9C3}" type="pres">
      <dgm:prSet presAssocID="{21741553-ECF1-44E4-8635-27779C4C99DC}" presName="Child3" presStyleLbl="node1" presStyleIdx="2" presStyleCnt="6">
        <dgm:presLayoutVars>
          <dgm:chMax val="0"/>
          <dgm:chPref val="0"/>
          <dgm:bulletEnabled val="1"/>
        </dgm:presLayoutVars>
      </dgm:prSet>
      <dgm:spPr/>
    </dgm:pt>
    <dgm:pt modelId="{F2282CA6-23CD-44D9-A12D-7F8C2F631864}" type="pres">
      <dgm:prSet presAssocID="{4106E458-4212-4404-A833-C8E74AC483DE}" presName="Accent4" presStyleCnt="0"/>
      <dgm:spPr/>
    </dgm:pt>
    <dgm:pt modelId="{459BCBAA-5AE9-4E7C-ADBB-25CA11CC967A}" type="pres">
      <dgm:prSet presAssocID="{4106E458-4212-4404-A833-C8E74AC483DE}" presName="Accent" presStyleLbl="bgShp" presStyleIdx="3" presStyleCnt="6"/>
      <dgm:spPr/>
    </dgm:pt>
    <dgm:pt modelId="{5B22B60F-5FCB-46C0-810C-2D82103E3E98}" type="pres">
      <dgm:prSet presAssocID="{4106E458-4212-4404-A833-C8E74AC483DE}" presName="Child4" presStyleLbl="node1" presStyleIdx="3" presStyleCnt="6">
        <dgm:presLayoutVars>
          <dgm:chMax val="0"/>
          <dgm:chPref val="0"/>
          <dgm:bulletEnabled val="1"/>
        </dgm:presLayoutVars>
      </dgm:prSet>
      <dgm:spPr/>
    </dgm:pt>
    <dgm:pt modelId="{A1ED2016-C4D0-47C0-A9F6-FB9EDB633136}" type="pres">
      <dgm:prSet presAssocID="{731102BB-92E9-4BA2-A57F-204AEF59375F}" presName="Accent5" presStyleCnt="0"/>
      <dgm:spPr/>
    </dgm:pt>
    <dgm:pt modelId="{B4BC5539-3149-4B27-9835-599FF76B4F25}" type="pres">
      <dgm:prSet presAssocID="{731102BB-92E9-4BA2-A57F-204AEF59375F}" presName="Accent" presStyleLbl="bgShp" presStyleIdx="4" presStyleCnt="6"/>
      <dgm:spPr/>
    </dgm:pt>
    <dgm:pt modelId="{11D34DE7-02C3-4987-94B0-78421B53A56E}" type="pres">
      <dgm:prSet presAssocID="{731102BB-92E9-4BA2-A57F-204AEF59375F}" presName="Child5" presStyleLbl="node1" presStyleIdx="4" presStyleCnt="6">
        <dgm:presLayoutVars>
          <dgm:chMax val="0"/>
          <dgm:chPref val="0"/>
          <dgm:bulletEnabled val="1"/>
        </dgm:presLayoutVars>
      </dgm:prSet>
      <dgm:spPr/>
    </dgm:pt>
    <dgm:pt modelId="{C6BD4D56-AC0C-4F5E-B139-9029FCFC7A57}" type="pres">
      <dgm:prSet presAssocID="{5947757E-0D4B-45C4-A50F-E52F26DFE383}" presName="Accent6" presStyleCnt="0"/>
      <dgm:spPr/>
    </dgm:pt>
    <dgm:pt modelId="{88BB22CF-FCC8-4F73-A47F-FE735F3197D9}" type="pres">
      <dgm:prSet presAssocID="{5947757E-0D4B-45C4-A50F-E52F26DFE383}" presName="Accent" presStyleLbl="bgShp" presStyleIdx="5" presStyleCnt="6"/>
      <dgm:spPr/>
    </dgm:pt>
    <dgm:pt modelId="{2CE91FD4-D4C7-421B-898E-23ED6B6B12B0}" type="pres">
      <dgm:prSet presAssocID="{5947757E-0D4B-45C4-A50F-E52F26DFE383}" presName="Child6" presStyleLbl="node1" presStyleIdx="5" presStyleCnt="6">
        <dgm:presLayoutVars>
          <dgm:chMax val="0"/>
          <dgm:chPref val="0"/>
          <dgm:bulletEnabled val="1"/>
        </dgm:presLayoutVars>
      </dgm:prSet>
      <dgm:spPr/>
    </dgm:pt>
  </dgm:ptLst>
  <dgm:cxnLst>
    <dgm:cxn modelId="{8A1EEC01-13C8-4349-9CC1-F6E89D414B94}" type="presOf" srcId="{A1E58552-4588-4527-8EBE-3F0AE39402E8}" destId="{B6703305-B31E-44CA-B532-1607CB399D63}" srcOrd="0" destOrd="0" presId="urn:microsoft.com/office/officeart/2011/layout/HexagonRadial"/>
    <dgm:cxn modelId="{72BCF313-0D2E-4995-A782-EC5F8C382BC8}" srcId="{65649A31-CAAD-4314-8349-45019E6C46A9}" destId="{4106E458-4212-4404-A833-C8E74AC483DE}" srcOrd="3" destOrd="0" parTransId="{3FCAB64E-1D70-4872-BE19-C3BB9A170E16}" sibTransId="{E960D41D-B201-4571-B877-8D8F918C32D4}"/>
    <dgm:cxn modelId="{30092B1A-6717-4490-B59D-2587D272C7E0}" srcId="{65649A31-CAAD-4314-8349-45019E6C46A9}" destId="{5947757E-0D4B-45C4-A50F-E52F26DFE383}" srcOrd="5" destOrd="0" parTransId="{420ED6CC-A4CB-462B-86AE-2D62F965DF93}" sibTransId="{ED9D3E26-32DC-464C-A871-E8810D3AB4A4}"/>
    <dgm:cxn modelId="{C390191C-17A1-40B4-90BD-125297842F37}" type="presOf" srcId="{B57BE820-E58B-472E-85BF-BC4B150F4FA9}" destId="{3F66569D-5F6F-4BFC-8CB1-FE16B0F88BAE}" srcOrd="0" destOrd="0" presId="urn:microsoft.com/office/officeart/2011/layout/HexagonRadial"/>
    <dgm:cxn modelId="{73DF6123-4041-4AC7-BD2F-613A2AE84395}" srcId="{65649A31-CAAD-4314-8349-45019E6C46A9}" destId="{21741553-ECF1-44E4-8635-27779C4C99DC}" srcOrd="2" destOrd="0" parTransId="{AC3A3FB1-6D83-4CD3-B3DF-59C8189D90E7}" sibTransId="{9C56EE05-9036-4C11-8EA8-AE1FE30159F6}"/>
    <dgm:cxn modelId="{A5F4D430-7FD4-4033-9A22-4E2DF4EC7092}" srcId="{65649A31-CAAD-4314-8349-45019E6C46A9}" destId="{731102BB-92E9-4BA2-A57F-204AEF59375F}" srcOrd="4" destOrd="0" parTransId="{0A6C3BCB-04BA-433D-804F-60CC5A14CC87}" sibTransId="{BB8AD97F-CBCA-495E-9328-6E6DD04A611D}"/>
    <dgm:cxn modelId="{C0621736-ED72-4696-9B92-0CD5EDD6D581}" type="presOf" srcId="{37DAD59B-437C-4B36-A218-B07FDBF2BF3E}" destId="{D544F199-BB6C-4270-8D38-7E0AD7FA20A5}" srcOrd="0" destOrd="0" presId="urn:microsoft.com/office/officeart/2011/layout/HexagonRadial"/>
    <dgm:cxn modelId="{FC16CF8D-AFFE-43A1-84FE-0274DEC17113}" type="presOf" srcId="{5947757E-0D4B-45C4-A50F-E52F26DFE383}" destId="{2CE91FD4-D4C7-421B-898E-23ED6B6B12B0}" srcOrd="0" destOrd="0" presId="urn:microsoft.com/office/officeart/2011/layout/HexagonRadial"/>
    <dgm:cxn modelId="{968F2A92-A365-429D-B7C5-DE3A43C2739A}" type="presOf" srcId="{65649A31-CAAD-4314-8349-45019E6C46A9}" destId="{DEC1E163-06BD-4676-8FC6-88FF2E301B12}" srcOrd="0" destOrd="0" presId="urn:microsoft.com/office/officeart/2011/layout/HexagonRadial"/>
    <dgm:cxn modelId="{D950E996-053B-42FC-9547-114E497B6E59}" srcId="{65649A31-CAAD-4314-8349-45019E6C46A9}" destId="{A1E58552-4588-4527-8EBE-3F0AE39402E8}" srcOrd="0" destOrd="0" parTransId="{94E7D62E-EED3-4017-8B18-09B180DC63FF}" sibTransId="{3365A5B0-998A-4798-9FFB-3AF37C6ED822}"/>
    <dgm:cxn modelId="{16BDECC0-2CBB-4080-8280-D3AE409E4F8F}" type="presOf" srcId="{731102BB-92E9-4BA2-A57F-204AEF59375F}" destId="{11D34DE7-02C3-4987-94B0-78421B53A56E}" srcOrd="0" destOrd="0" presId="urn:microsoft.com/office/officeart/2011/layout/HexagonRadial"/>
    <dgm:cxn modelId="{104472D4-DEB3-444F-86B5-36818920356C}" type="presOf" srcId="{4106E458-4212-4404-A833-C8E74AC483DE}" destId="{5B22B60F-5FCB-46C0-810C-2D82103E3E98}" srcOrd="0" destOrd="0" presId="urn:microsoft.com/office/officeart/2011/layout/HexagonRadial"/>
    <dgm:cxn modelId="{75108BDB-CA3A-4F23-AB65-7E7C95EDF70E}" srcId="{65649A31-CAAD-4314-8349-45019E6C46A9}" destId="{37DAD59B-437C-4B36-A218-B07FDBF2BF3E}" srcOrd="1" destOrd="0" parTransId="{9A0DC5D5-C514-4D63-993B-6A171E465366}" sibTransId="{CCA9E39C-AE13-4ECB-AE9A-A71A63008146}"/>
    <dgm:cxn modelId="{F1E4F3E2-8A24-4999-9224-D711753FE794}" srcId="{B57BE820-E58B-472E-85BF-BC4B150F4FA9}" destId="{65649A31-CAAD-4314-8349-45019E6C46A9}" srcOrd="0" destOrd="0" parTransId="{D9CF39D9-FB7E-4C1E-90CB-C46D8A43BF6C}" sibTransId="{00FBCC8C-683F-4A37-8EAB-6D948828FFF4}"/>
    <dgm:cxn modelId="{28D6E4E4-6C26-4B48-BDCB-07561F64EFF6}" type="presOf" srcId="{21741553-ECF1-44E4-8635-27779C4C99DC}" destId="{0F92FFAA-5FFC-44C7-9576-780A7416C9C3}" srcOrd="0" destOrd="0" presId="urn:microsoft.com/office/officeart/2011/layout/HexagonRadial"/>
    <dgm:cxn modelId="{9EC78C2E-3A77-45F4-8581-93A8A0FB5898}" type="presParOf" srcId="{3F66569D-5F6F-4BFC-8CB1-FE16B0F88BAE}" destId="{DEC1E163-06BD-4676-8FC6-88FF2E301B12}" srcOrd="0" destOrd="0" presId="urn:microsoft.com/office/officeart/2011/layout/HexagonRadial"/>
    <dgm:cxn modelId="{AFB5395A-4E7B-41D6-AF84-E8DB4FA230D8}" type="presParOf" srcId="{3F66569D-5F6F-4BFC-8CB1-FE16B0F88BAE}" destId="{302E1B3F-1AD8-4AD0-87F5-3DB76753F8E7}" srcOrd="1" destOrd="0" presId="urn:microsoft.com/office/officeart/2011/layout/HexagonRadial"/>
    <dgm:cxn modelId="{0DCE3D35-2F90-47A9-8353-69ECE4831FC1}" type="presParOf" srcId="{302E1B3F-1AD8-4AD0-87F5-3DB76753F8E7}" destId="{1327A244-1C18-4198-904E-E000A57AD33B}" srcOrd="0" destOrd="0" presId="urn:microsoft.com/office/officeart/2011/layout/HexagonRadial"/>
    <dgm:cxn modelId="{211370E3-0E7D-468B-AD46-65E730801612}" type="presParOf" srcId="{3F66569D-5F6F-4BFC-8CB1-FE16B0F88BAE}" destId="{B6703305-B31E-44CA-B532-1607CB399D63}" srcOrd="2" destOrd="0" presId="urn:microsoft.com/office/officeart/2011/layout/HexagonRadial"/>
    <dgm:cxn modelId="{EB033F0E-5596-4ECB-A021-A2E020F7E8E6}" type="presParOf" srcId="{3F66569D-5F6F-4BFC-8CB1-FE16B0F88BAE}" destId="{59B1D4BA-9D91-49A3-9827-6DB79AB58290}" srcOrd="3" destOrd="0" presId="urn:microsoft.com/office/officeart/2011/layout/HexagonRadial"/>
    <dgm:cxn modelId="{F5A17F15-7B0B-4361-8267-A15B9F4508E2}" type="presParOf" srcId="{59B1D4BA-9D91-49A3-9827-6DB79AB58290}" destId="{EB4B01B7-FCB5-4255-BB57-1C1C7B322DC4}" srcOrd="0" destOrd="0" presId="urn:microsoft.com/office/officeart/2011/layout/HexagonRadial"/>
    <dgm:cxn modelId="{5D2FF338-897E-4918-AAA5-D8176FFC7B5E}" type="presParOf" srcId="{3F66569D-5F6F-4BFC-8CB1-FE16B0F88BAE}" destId="{D544F199-BB6C-4270-8D38-7E0AD7FA20A5}" srcOrd="4" destOrd="0" presId="urn:microsoft.com/office/officeart/2011/layout/HexagonRadial"/>
    <dgm:cxn modelId="{969E2936-A9B8-4E40-AFDE-592B7B6C0A39}" type="presParOf" srcId="{3F66569D-5F6F-4BFC-8CB1-FE16B0F88BAE}" destId="{3A1AB122-D729-4A6F-8C19-9DF517DC796D}" srcOrd="5" destOrd="0" presId="urn:microsoft.com/office/officeart/2011/layout/HexagonRadial"/>
    <dgm:cxn modelId="{323B2906-D926-4AED-9358-BD04BD769D9B}" type="presParOf" srcId="{3A1AB122-D729-4A6F-8C19-9DF517DC796D}" destId="{1A811384-A74E-4380-8BFD-E36B00349D4F}" srcOrd="0" destOrd="0" presId="urn:microsoft.com/office/officeart/2011/layout/HexagonRadial"/>
    <dgm:cxn modelId="{068ABC16-7252-4CD8-A9C8-BEF6A029D3D5}" type="presParOf" srcId="{3F66569D-5F6F-4BFC-8CB1-FE16B0F88BAE}" destId="{0F92FFAA-5FFC-44C7-9576-780A7416C9C3}" srcOrd="6" destOrd="0" presId="urn:microsoft.com/office/officeart/2011/layout/HexagonRadial"/>
    <dgm:cxn modelId="{AD61525B-97FC-4ABF-A35A-D0AE45646D09}" type="presParOf" srcId="{3F66569D-5F6F-4BFC-8CB1-FE16B0F88BAE}" destId="{F2282CA6-23CD-44D9-A12D-7F8C2F631864}" srcOrd="7" destOrd="0" presId="urn:microsoft.com/office/officeart/2011/layout/HexagonRadial"/>
    <dgm:cxn modelId="{52AD7F22-00F2-4602-BC34-C4E44994193F}" type="presParOf" srcId="{F2282CA6-23CD-44D9-A12D-7F8C2F631864}" destId="{459BCBAA-5AE9-4E7C-ADBB-25CA11CC967A}" srcOrd="0" destOrd="0" presId="urn:microsoft.com/office/officeart/2011/layout/HexagonRadial"/>
    <dgm:cxn modelId="{7E04C594-E2AC-46AE-88CE-AB119CD9A564}" type="presParOf" srcId="{3F66569D-5F6F-4BFC-8CB1-FE16B0F88BAE}" destId="{5B22B60F-5FCB-46C0-810C-2D82103E3E98}" srcOrd="8" destOrd="0" presId="urn:microsoft.com/office/officeart/2011/layout/HexagonRadial"/>
    <dgm:cxn modelId="{39BDFED5-428C-4587-A823-224B2864BA74}" type="presParOf" srcId="{3F66569D-5F6F-4BFC-8CB1-FE16B0F88BAE}" destId="{A1ED2016-C4D0-47C0-A9F6-FB9EDB633136}" srcOrd="9" destOrd="0" presId="urn:microsoft.com/office/officeart/2011/layout/HexagonRadial"/>
    <dgm:cxn modelId="{E6241C7B-4F4A-4299-88FA-4353220FA42F}" type="presParOf" srcId="{A1ED2016-C4D0-47C0-A9F6-FB9EDB633136}" destId="{B4BC5539-3149-4B27-9835-599FF76B4F25}" srcOrd="0" destOrd="0" presId="urn:microsoft.com/office/officeart/2011/layout/HexagonRadial"/>
    <dgm:cxn modelId="{F1407A51-B61A-426D-B024-8BF2CD3C0682}" type="presParOf" srcId="{3F66569D-5F6F-4BFC-8CB1-FE16B0F88BAE}" destId="{11D34DE7-02C3-4987-94B0-78421B53A56E}" srcOrd="10" destOrd="0" presId="urn:microsoft.com/office/officeart/2011/layout/HexagonRadial"/>
    <dgm:cxn modelId="{4EA1F8EA-C40F-4226-8DE8-90900845F92A}" type="presParOf" srcId="{3F66569D-5F6F-4BFC-8CB1-FE16B0F88BAE}" destId="{C6BD4D56-AC0C-4F5E-B139-9029FCFC7A57}" srcOrd="11" destOrd="0" presId="urn:microsoft.com/office/officeart/2011/layout/HexagonRadial"/>
    <dgm:cxn modelId="{88792C86-FC88-47D7-B4FC-7A0B2360120B}" type="presParOf" srcId="{C6BD4D56-AC0C-4F5E-B139-9029FCFC7A57}" destId="{88BB22CF-FCC8-4F73-A47F-FE735F3197D9}" srcOrd="0" destOrd="0" presId="urn:microsoft.com/office/officeart/2011/layout/HexagonRadial"/>
    <dgm:cxn modelId="{53F44649-DDD6-4C6A-AE12-9CB79914E3DA}" type="presParOf" srcId="{3F66569D-5F6F-4BFC-8CB1-FE16B0F88BAE}" destId="{2CE91FD4-D4C7-421B-898E-23ED6B6B12B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E4E42F-2662-410D-9905-0A1F3F342AF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00E9C8F-B88B-4972-A220-CAE7A5DC76F2}">
      <dgm:prSet custT="1"/>
      <dgm:spPr/>
      <dgm:t>
        <a:bodyPr/>
        <a:lstStyle/>
        <a:p>
          <a:pPr rtl="0"/>
          <a:r>
            <a:rPr lang="es-ES_tradnl" sz="2800" b="0" noProof="0" dirty="0"/>
            <a:t>Auténtico</a:t>
          </a:r>
          <a:endParaRPr lang="es-ES_tradnl" sz="2800" noProof="0" dirty="0"/>
        </a:p>
      </dgm:t>
    </dgm:pt>
    <dgm:pt modelId="{E27EF271-B60A-4B25-99EB-74516F9FE975}" type="parTrans" cxnId="{305FC2BB-B414-4721-B3BA-FF56E2A13E4B}">
      <dgm:prSet/>
      <dgm:spPr/>
      <dgm:t>
        <a:bodyPr/>
        <a:lstStyle/>
        <a:p>
          <a:endParaRPr lang="en-US"/>
        </a:p>
      </dgm:t>
    </dgm:pt>
    <dgm:pt modelId="{A74D8594-A519-4608-B76D-61DB78DDD266}" type="sibTrans" cxnId="{305FC2BB-B414-4721-B3BA-FF56E2A13E4B}">
      <dgm:prSet/>
      <dgm:spPr/>
      <dgm:t>
        <a:bodyPr/>
        <a:lstStyle/>
        <a:p>
          <a:endParaRPr lang="en-US"/>
        </a:p>
      </dgm:t>
    </dgm:pt>
    <dgm:pt modelId="{7236BDCC-5FF5-4B5E-B56E-997A3E539F25}">
      <dgm:prSet custT="1"/>
      <dgm:spPr/>
      <dgm:t>
        <a:bodyPr/>
        <a:lstStyle/>
        <a:p>
          <a:pPr rtl="0"/>
          <a:r>
            <a:rPr lang="es-ES_tradnl" sz="2800" b="0" noProof="0" dirty="0"/>
            <a:t>Transformacional</a:t>
          </a:r>
          <a:endParaRPr lang="es-ES_tradnl" sz="2800" noProof="0" dirty="0"/>
        </a:p>
      </dgm:t>
    </dgm:pt>
    <dgm:pt modelId="{5E8704ED-12F3-4D58-9537-B7844FB4EDAB}" type="parTrans" cxnId="{63A0EC57-3737-4305-9D53-D640514E9B7F}">
      <dgm:prSet/>
      <dgm:spPr/>
      <dgm:t>
        <a:bodyPr/>
        <a:lstStyle/>
        <a:p>
          <a:endParaRPr lang="en-US"/>
        </a:p>
      </dgm:t>
    </dgm:pt>
    <dgm:pt modelId="{DC3D8B01-3073-42EE-8BB2-5FA8D6FB5BD6}" type="sibTrans" cxnId="{63A0EC57-3737-4305-9D53-D640514E9B7F}">
      <dgm:prSet/>
      <dgm:spPr/>
      <dgm:t>
        <a:bodyPr/>
        <a:lstStyle/>
        <a:p>
          <a:endParaRPr lang="en-US"/>
        </a:p>
      </dgm:t>
    </dgm:pt>
    <dgm:pt modelId="{97534DE6-89C0-432E-8151-5EB8BBAAAA76}" type="pres">
      <dgm:prSet presAssocID="{51E4E42F-2662-410D-9905-0A1F3F342AFF}" presName="Name0" presStyleCnt="0">
        <dgm:presLayoutVars>
          <dgm:chMax val="7"/>
          <dgm:chPref val="7"/>
          <dgm:dir/>
        </dgm:presLayoutVars>
      </dgm:prSet>
      <dgm:spPr/>
    </dgm:pt>
    <dgm:pt modelId="{F93AC897-B1E3-479D-A422-676F38F9C58C}" type="pres">
      <dgm:prSet presAssocID="{51E4E42F-2662-410D-9905-0A1F3F342AFF}" presName="Name1" presStyleCnt="0"/>
      <dgm:spPr/>
    </dgm:pt>
    <dgm:pt modelId="{38981E78-CE88-4F75-A9B2-31D627259E5C}" type="pres">
      <dgm:prSet presAssocID="{51E4E42F-2662-410D-9905-0A1F3F342AFF}" presName="cycle" presStyleCnt="0"/>
      <dgm:spPr/>
    </dgm:pt>
    <dgm:pt modelId="{FAC49304-2051-4816-A3E8-104D2C48B1EE}" type="pres">
      <dgm:prSet presAssocID="{51E4E42F-2662-410D-9905-0A1F3F342AFF}" presName="srcNode" presStyleLbl="node1" presStyleIdx="0" presStyleCnt="2"/>
      <dgm:spPr/>
    </dgm:pt>
    <dgm:pt modelId="{EBA5F446-FB67-4633-A73B-F873F71575FB}" type="pres">
      <dgm:prSet presAssocID="{51E4E42F-2662-410D-9905-0A1F3F342AFF}" presName="conn" presStyleLbl="parChTrans1D2" presStyleIdx="0" presStyleCnt="1"/>
      <dgm:spPr/>
    </dgm:pt>
    <dgm:pt modelId="{A5B9A2FE-DEDF-4484-BA83-1774E2D2690B}" type="pres">
      <dgm:prSet presAssocID="{51E4E42F-2662-410D-9905-0A1F3F342AFF}" presName="extraNode" presStyleLbl="node1" presStyleIdx="0" presStyleCnt="2"/>
      <dgm:spPr/>
    </dgm:pt>
    <dgm:pt modelId="{9B20EC77-060B-46E9-A8BE-F16E040A1CD4}" type="pres">
      <dgm:prSet presAssocID="{51E4E42F-2662-410D-9905-0A1F3F342AFF}" presName="dstNode" presStyleLbl="node1" presStyleIdx="0" presStyleCnt="2"/>
      <dgm:spPr/>
    </dgm:pt>
    <dgm:pt modelId="{A04F4598-CA2C-4ED0-A5FE-A4A118E6EEAB}" type="pres">
      <dgm:prSet presAssocID="{900E9C8F-B88B-4972-A220-CAE7A5DC76F2}" presName="text_1" presStyleLbl="node1" presStyleIdx="0" presStyleCnt="2">
        <dgm:presLayoutVars>
          <dgm:bulletEnabled val="1"/>
        </dgm:presLayoutVars>
      </dgm:prSet>
      <dgm:spPr/>
    </dgm:pt>
    <dgm:pt modelId="{5D619510-B816-4B63-87E3-7290DBAC4916}" type="pres">
      <dgm:prSet presAssocID="{900E9C8F-B88B-4972-A220-CAE7A5DC76F2}" presName="accent_1" presStyleCnt="0"/>
      <dgm:spPr/>
    </dgm:pt>
    <dgm:pt modelId="{E4BF26A4-D47F-41DE-AE7E-0226739DC591}" type="pres">
      <dgm:prSet presAssocID="{900E9C8F-B88B-4972-A220-CAE7A5DC76F2}" presName="accentRepeatNode" presStyleLbl="solidFgAcc1" presStyleIdx="0" presStyleCnt="2"/>
      <dgm:spPr/>
    </dgm:pt>
    <dgm:pt modelId="{26660CFF-AC0D-4E5E-8362-6251F0B41943}" type="pres">
      <dgm:prSet presAssocID="{7236BDCC-5FF5-4B5E-B56E-997A3E539F25}" presName="text_2" presStyleLbl="node1" presStyleIdx="1" presStyleCnt="2">
        <dgm:presLayoutVars>
          <dgm:bulletEnabled val="1"/>
        </dgm:presLayoutVars>
      </dgm:prSet>
      <dgm:spPr/>
    </dgm:pt>
    <dgm:pt modelId="{488D0348-4932-4912-AF44-B4FF0A52E1F4}" type="pres">
      <dgm:prSet presAssocID="{7236BDCC-5FF5-4B5E-B56E-997A3E539F25}" presName="accent_2" presStyleCnt="0"/>
      <dgm:spPr/>
    </dgm:pt>
    <dgm:pt modelId="{289E533A-DCAC-48BC-84CB-F31BA8B37738}" type="pres">
      <dgm:prSet presAssocID="{7236BDCC-5FF5-4B5E-B56E-997A3E539F25}" presName="accentRepeatNode" presStyleLbl="solidFgAcc1" presStyleIdx="1" presStyleCnt="2"/>
      <dgm:spPr/>
    </dgm:pt>
  </dgm:ptLst>
  <dgm:cxnLst>
    <dgm:cxn modelId="{2BC91233-BCCC-4A8A-B734-02B7A6B9CBA4}" type="presOf" srcId="{51E4E42F-2662-410D-9905-0A1F3F342AFF}" destId="{97534DE6-89C0-432E-8151-5EB8BBAAAA76}" srcOrd="0" destOrd="0" presId="urn:microsoft.com/office/officeart/2008/layout/VerticalCurvedList"/>
    <dgm:cxn modelId="{63A0EC57-3737-4305-9D53-D640514E9B7F}" srcId="{51E4E42F-2662-410D-9905-0A1F3F342AFF}" destId="{7236BDCC-5FF5-4B5E-B56E-997A3E539F25}" srcOrd="1" destOrd="0" parTransId="{5E8704ED-12F3-4D58-9537-B7844FB4EDAB}" sibTransId="{DC3D8B01-3073-42EE-8BB2-5FA8D6FB5BD6}"/>
    <dgm:cxn modelId="{55F0A762-68B8-4268-8F1A-3429A8ED67D3}" type="presOf" srcId="{7236BDCC-5FF5-4B5E-B56E-997A3E539F25}" destId="{26660CFF-AC0D-4E5E-8362-6251F0B41943}" srcOrd="0" destOrd="0" presId="urn:microsoft.com/office/officeart/2008/layout/VerticalCurvedList"/>
    <dgm:cxn modelId="{B116719C-60DF-4710-866C-4833DD16CCB7}" type="presOf" srcId="{900E9C8F-B88B-4972-A220-CAE7A5DC76F2}" destId="{A04F4598-CA2C-4ED0-A5FE-A4A118E6EEAB}" srcOrd="0" destOrd="0" presId="urn:microsoft.com/office/officeart/2008/layout/VerticalCurvedList"/>
    <dgm:cxn modelId="{4D8A87B8-0F99-4FE1-AA25-6A9A6155CFEB}" type="presOf" srcId="{A74D8594-A519-4608-B76D-61DB78DDD266}" destId="{EBA5F446-FB67-4633-A73B-F873F71575FB}" srcOrd="0" destOrd="0" presId="urn:microsoft.com/office/officeart/2008/layout/VerticalCurvedList"/>
    <dgm:cxn modelId="{305FC2BB-B414-4721-B3BA-FF56E2A13E4B}" srcId="{51E4E42F-2662-410D-9905-0A1F3F342AFF}" destId="{900E9C8F-B88B-4972-A220-CAE7A5DC76F2}" srcOrd="0" destOrd="0" parTransId="{E27EF271-B60A-4B25-99EB-74516F9FE975}" sibTransId="{A74D8594-A519-4608-B76D-61DB78DDD266}"/>
    <dgm:cxn modelId="{D0350F70-0F1D-479B-8B83-8C67757CA2DB}" type="presParOf" srcId="{97534DE6-89C0-432E-8151-5EB8BBAAAA76}" destId="{F93AC897-B1E3-479D-A422-676F38F9C58C}" srcOrd="0" destOrd="0" presId="urn:microsoft.com/office/officeart/2008/layout/VerticalCurvedList"/>
    <dgm:cxn modelId="{A9D1F998-C74D-4581-91ED-9FEDE1125960}" type="presParOf" srcId="{F93AC897-B1E3-479D-A422-676F38F9C58C}" destId="{38981E78-CE88-4F75-A9B2-31D627259E5C}" srcOrd="0" destOrd="0" presId="urn:microsoft.com/office/officeart/2008/layout/VerticalCurvedList"/>
    <dgm:cxn modelId="{B8F02C63-1AFD-42A8-BF8B-A61D4391E8FD}" type="presParOf" srcId="{38981E78-CE88-4F75-A9B2-31D627259E5C}" destId="{FAC49304-2051-4816-A3E8-104D2C48B1EE}" srcOrd="0" destOrd="0" presId="urn:microsoft.com/office/officeart/2008/layout/VerticalCurvedList"/>
    <dgm:cxn modelId="{E0FF6421-B44A-4C83-9125-F74ABDDADF5B}" type="presParOf" srcId="{38981E78-CE88-4F75-A9B2-31D627259E5C}" destId="{EBA5F446-FB67-4633-A73B-F873F71575FB}" srcOrd="1" destOrd="0" presId="urn:microsoft.com/office/officeart/2008/layout/VerticalCurvedList"/>
    <dgm:cxn modelId="{8C48C96D-2F97-4294-92A3-909C6205F1B9}" type="presParOf" srcId="{38981E78-CE88-4F75-A9B2-31D627259E5C}" destId="{A5B9A2FE-DEDF-4484-BA83-1774E2D2690B}" srcOrd="2" destOrd="0" presId="urn:microsoft.com/office/officeart/2008/layout/VerticalCurvedList"/>
    <dgm:cxn modelId="{9DA913F8-291E-4B1C-A4E7-C75DF5B4EFA1}" type="presParOf" srcId="{38981E78-CE88-4F75-A9B2-31D627259E5C}" destId="{9B20EC77-060B-46E9-A8BE-F16E040A1CD4}" srcOrd="3" destOrd="0" presId="urn:microsoft.com/office/officeart/2008/layout/VerticalCurvedList"/>
    <dgm:cxn modelId="{1E713DC2-D097-43DC-8411-F0C7B5DC7AA1}" type="presParOf" srcId="{F93AC897-B1E3-479D-A422-676F38F9C58C}" destId="{A04F4598-CA2C-4ED0-A5FE-A4A118E6EEAB}" srcOrd="1" destOrd="0" presId="urn:microsoft.com/office/officeart/2008/layout/VerticalCurvedList"/>
    <dgm:cxn modelId="{051E911B-4864-472B-ACBA-6D33B72FEFF2}" type="presParOf" srcId="{F93AC897-B1E3-479D-A422-676F38F9C58C}" destId="{5D619510-B816-4B63-87E3-7290DBAC4916}" srcOrd="2" destOrd="0" presId="urn:microsoft.com/office/officeart/2008/layout/VerticalCurvedList"/>
    <dgm:cxn modelId="{C2788970-1547-4074-BFF1-92E428A71444}" type="presParOf" srcId="{5D619510-B816-4B63-87E3-7290DBAC4916}" destId="{E4BF26A4-D47F-41DE-AE7E-0226739DC591}" srcOrd="0" destOrd="0" presId="urn:microsoft.com/office/officeart/2008/layout/VerticalCurvedList"/>
    <dgm:cxn modelId="{57935B5E-E155-49F2-AB23-C49A24E6C111}" type="presParOf" srcId="{F93AC897-B1E3-479D-A422-676F38F9C58C}" destId="{26660CFF-AC0D-4E5E-8362-6251F0B41943}" srcOrd="3" destOrd="0" presId="urn:microsoft.com/office/officeart/2008/layout/VerticalCurvedList"/>
    <dgm:cxn modelId="{31891A8D-8417-40ED-8320-71CB32554421}" type="presParOf" srcId="{F93AC897-B1E3-479D-A422-676F38F9C58C}" destId="{488D0348-4932-4912-AF44-B4FF0A52E1F4}" srcOrd="4" destOrd="0" presId="urn:microsoft.com/office/officeart/2008/layout/VerticalCurvedList"/>
    <dgm:cxn modelId="{15F8B2BC-0D3E-4B19-8710-C31ABDDE313E}" type="presParOf" srcId="{488D0348-4932-4912-AF44-B4FF0A52E1F4}" destId="{289E533A-DCAC-48BC-84CB-F31BA8B3773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CF006-1EF4-470F-BEF0-A1151EB1AB5A}">
      <dsp:nvSpPr>
        <dsp:cNvPr id="0" name=""/>
        <dsp:cNvSpPr/>
      </dsp:nvSpPr>
      <dsp:spPr>
        <a:xfrm>
          <a:off x="0" y="1689093"/>
          <a:ext cx="10708859" cy="315895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127" tIns="1353820" rIns="831127" bIns="142240" numCol="1" spcCol="1270" anchor="t" anchorCtr="0">
          <a:noAutofit/>
        </a:bodyPr>
        <a:lstStyle/>
        <a:p>
          <a:pPr marL="228600" lvl="1" indent="-228600" algn="l" defTabSz="889000">
            <a:lnSpc>
              <a:spcPct val="90000"/>
            </a:lnSpc>
            <a:spcBef>
              <a:spcPct val="0"/>
            </a:spcBef>
            <a:spcAft>
              <a:spcPts val="800"/>
            </a:spcAft>
            <a:buChar char="•"/>
          </a:pPr>
          <a:r>
            <a:rPr lang="es-ES_tradnl" sz="2000" kern="1200" noProof="0" dirty="0">
              <a:solidFill>
                <a:schemeClr val="tx2"/>
              </a:solidFill>
            </a:rPr>
            <a:t>Definir el agotamiento</a:t>
          </a:r>
        </a:p>
        <a:p>
          <a:pPr marL="228600" lvl="1" indent="-228600" algn="l" defTabSz="889000">
            <a:lnSpc>
              <a:spcPct val="90000"/>
            </a:lnSpc>
            <a:spcBef>
              <a:spcPct val="0"/>
            </a:spcBef>
            <a:spcAft>
              <a:spcPts val="800"/>
            </a:spcAft>
            <a:buChar char="•"/>
          </a:pPr>
          <a:r>
            <a:rPr lang="es-ES_tradnl" sz="2000" kern="1200" noProof="0" dirty="0">
              <a:solidFill>
                <a:schemeClr val="tx2"/>
              </a:solidFill>
            </a:rPr>
            <a:t>Comprender las causas del agotamiento</a:t>
          </a:r>
        </a:p>
        <a:p>
          <a:pPr marL="228600" lvl="1" indent="-228600" algn="l" defTabSz="889000">
            <a:lnSpc>
              <a:spcPct val="90000"/>
            </a:lnSpc>
            <a:spcBef>
              <a:spcPct val="0"/>
            </a:spcBef>
            <a:spcAft>
              <a:spcPts val="800"/>
            </a:spcAft>
            <a:buChar char="•"/>
          </a:pPr>
          <a:r>
            <a:rPr lang="es-ES_tradnl" sz="2000" kern="1200" noProof="0" dirty="0">
              <a:solidFill>
                <a:schemeClr val="tx2"/>
              </a:solidFill>
            </a:rPr>
            <a:t>Identificar tres estrategias para prevenir el agotamiento de las (los) enfermeras (os)</a:t>
          </a:r>
        </a:p>
      </dsp:txBody>
      <dsp:txXfrm>
        <a:off x="0" y="1689093"/>
        <a:ext cx="10708859" cy="3158952"/>
      </dsp:txXfrm>
    </dsp:sp>
    <dsp:sp modelId="{7414F02D-FD76-42A5-A3E5-C9A8CFCFC548}">
      <dsp:nvSpPr>
        <dsp:cNvPr id="0" name=""/>
        <dsp:cNvSpPr/>
      </dsp:nvSpPr>
      <dsp:spPr>
        <a:xfrm>
          <a:off x="535443" y="729693"/>
          <a:ext cx="7496202" cy="191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339" tIns="0" rIns="283339" bIns="0" numCol="1" spcCol="1270" anchor="ctr" anchorCtr="0">
          <a:noAutofit/>
        </a:bodyPr>
        <a:lstStyle/>
        <a:p>
          <a:pPr marL="0" lvl="0" indent="0" algn="l" defTabSz="1066800">
            <a:lnSpc>
              <a:spcPct val="90000"/>
            </a:lnSpc>
            <a:spcBef>
              <a:spcPct val="0"/>
            </a:spcBef>
            <a:spcAft>
              <a:spcPct val="35000"/>
            </a:spcAft>
            <a:buNone/>
          </a:pPr>
          <a:r>
            <a:rPr lang="es-ES_tradnl" sz="2400" kern="1200" dirty="0"/>
            <a:t>Al concluir este programa, los participantes deben ser capaces de:
</a:t>
          </a:r>
          <a:endParaRPr lang="en-US" sz="2400" kern="1200" dirty="0"/>
        </a:p>
      </dsp:txBody>
      <dsp:txXfrm>
        <a:off x="629111" y="823361"/>
        <a:ext cx="7308866" cy="1731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B3256-A0E8-45A4-9981-AF7A1C18E7F6}">
      <dsp:nvSpPr>
        <dsp:cNvPr id="0" name=""/>
        <dsp:cNvSpPr/>
      </dsp:nvSpPr>
      <dsp:spPr>
        <a:xfrm>
          <a:off x="0" y="43446"/>
          <a:ext cx="10746423" cy="7956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s-ES_tradnl" sz="3400" b="0" kern="1200" noProof="0" dirty="0"/>
            <a:t>Falta de control</a:t>
          </a:r>
          <a:endParaRPr lang="es-ES_tradnl" sz="3400" kern="1200" noProof="0" dirty="0"/>
        </a:p>
      </dsp:txBody>
      <dsp:txXfrm>
        <a:off x="38838" y="82284"/>
        <a:ext cx="10668747" cy="717924"/>
      </dsp:txXfrm>
    </dsp:sp>
    <dsp:sp modelId="{789976B6-A825-4826-8C65-2C504E46A400}">
      <dsp:nvSpPr>
        <dsp:cNvPr id="0" name=""/>
        <dsp:cNvSpPr/>
      </dsp:nvSpPr>
      <dsp:spPr>
        <a:xfrm>
          <a:off x="0" y="936966"/>
          <a:ext cx="10746423" cy="795600"/>
        </a:xfrm>
        <a:prstGeom prst="roundRect">
          <a:avLst/>
        </a:prstGeom>
        <a:solidFill>
          <a:schemeClr val="accent1">
            <a:shade val="80000"/>
            <a:hueOff val="161703"/>
            <a:satOff val="-17769"/>
            <a:lumOff val="87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s-ES_tradnl" sz="3400" b="0" kern="1200" noProof="0" dirty="0"/>
            <a:t>Expectativas laborales poco claras</a:t>
          </a:r>
          <a:endParaRPr lang="es-ES_tradnl" sz="3400" kern="1200" noProof="0" dirty="0"/>
        </a:p>
      </dsp:txBody>
      <dsp:txXfrm>
        <a:off x="38838" y="975804"/>
        <a:ext cx="10668747" cy="717924"/>
      </dsp:txXfrm>
    </dsp:sp>
    <dsp:sp modelId="{51B52B8F-F40F-49E6-B08E-8A74FD4C2B2C}">
      <dsp:nvSpPr>
        <dsp:cNvPr id="0" name=""/>
        <dsp:cNvSpPr/>
      </dsp:nvSpPr>
      <dsp:spPr>
        <a:xfrm>
          <a:off x="0" y="1830486"/>
          <a:ext cx="10746423" cy="795600"/>
        </a:xfrm>
        <a:prstGeom prst="roundRect">
          <a:avLst/>
        </a:prstGeom>
        <a:solidFill>
          <a:schemeClr val="accent1">
            <a:shade val="80000"/>
            <a:hueOff val="323406"/>
            <a:satOff val="-35538"/>
            <a:lumOff val="174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s-ES_tradnl" sz="3400" b="0" kern="1200" noProof="0" dirty="0"/>
            <a:t>Dinámica disfuncional en el lugar de trabajo</a:t>
          </a:r>
          <a:endParaRPr lang="es-ES_tradnl" sz="3400" kern="1200" noProof="0" dirty="0"/>
        </a:p>
      </dsp:txBody>
      <dsp:txXfrm>
        <a:off x="38838" y="1869324"/>
        <a:ext cx="10668747" cy="717924"/>
      </dsp:txXfrm>
    </dsp:sp>
    <dsp:sp modelId="{BD51C58A-C9C2-4C20-AA06-4BAA581442B7}">
      <dsp:nvSpPr>
        <dsp:cNvPr id="0" name=""/>
        <dsp:cNvSpPr/>
      </dsp:nvSpPr>
      <dsp:spPr>
        <a:xfrm>
          <a:off x="0" y="2724006"/>
          <a:ext cx="10746423" cy="795600"/>
        </a:xfrm>
        <a:prstGeom prst="roundRect">
          <a:avLst/>
        </a:prstGeom>
        <a:solidFill>
          <a:schemeClr val="accent1">
            <a:shade val="80000"/>
            <a:hueOff val="485110"/>
            <a:satOff val="-53306"/>
            <a:lumOff val="262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s-ES_tradnl" sz="3400" b="0" kern="1200" noProof="0" dirty="0"/>
            <a:t>Extremos de actividad</a:t>
          </a:r>
          <a:endParaRPr lang="es-ES_tradnl" sz="3400" kern="1200" noProof="0" dirty="0"/>
        </a:p>
      </dsp:txBody>
      <dsp:txXfrm>
        <a:off x="38838" y="2762844"/>
        <a:ext cx="10668747" cy="717924"/>
      </dsp:txXfrm>
    </dsp:sp>
    <dsp:sp modelId="{8073389F-7582-4789-B9C9-9CCA73A2F809}">
      <dsp:nvSpPr>
        <dsp:cNvPr id="0" name=""/>
        <dsp:cNvSpPr/>
      </dsp:nvSpPr>
      <dsp:spPr>
        <a:xfrm>
          <a:off x="0" y="3617526"/>
          <a:ext cx="10746423" cy="795600"/>
        </a:xfrm>
        <a:prstGeom prst="roundRect">
          <a:avLst/>
        </a:prstGeom>
        <a:solidFill>
          <a:schemeClr val="accent1">
            <a:shade val="80000"/>
            <a:hueOff val="646813"/>
            <a:satOff val="-71075"/>
            <a:lumOff val="349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s-ES_tradnl" sz="3400" b="0" kern="1200" noProof="0" dirty="0"/>
            <a:t>Falta de apoyo social</a:t>
          </a:r>
          <a:endParaRPr lang="es-ES_tradnl" sz="3400" kern="1200" noProof="0" dirty="0"/>
        </a:p>
      </dsp:txBody>
      <dsp:txXfrm>
        <a:off x="38838" y="3656364"/>
        <a:ext cx="10668747" cy="717924"/>
      </dsp:txXfrm>
    </dsp:sp>
    <dsp:sp modelId="{69B0B9BA-2E9F-43C1-92D8-E5329F2CC55B}">
      <dsp:nvSpPr>
        <dsp:cNvPr id="0" name=""/>
        <dsp:cNvSpPr/>
      </dsp:nvSpPr>
      <dsp:spPr>
        <a:xfrm>
          <a:off x="0" y="4511046"/>
          <a:ext cx="10746423" cy="795600"/>
        </a:xfrm>
        <a:prstGeom prst="roundRect">
          <a:avLst/>
        </a:prstGeom>
        <a:solidFill>
          <a:schemeClr val="accent1">
            <a:shade val="80000"/>
            <a:hueOff val="808516"/>
            <a:satOff val="-88844"/>
            <a:lumOff val="43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s-ES_tradnl" sz="3400" b="0" kern="1200" noProof="0" dirty="0"/>
            <a:t>Desequilibrio entre la vida laboral y personal</a:t>
          </a:r>
          <a:endParaRPr lang="es-ES_tradnl" sz="3400" kern="1200" noProof="0" dirty="0"/>
        </a:p>
      </dsp:txBody>
      <dsp:txXfrm>
        <a:off x="38838" y="4549884"/>
        <a:ext cx="10668747" cy="7179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076FE-65BC-4DF5-95DF-F3FB784B3385}">
      <dsp:nvSpPr>
        <dsp:cNvPr id="0" name=""/>
        <dsp:cNvSpPr/>
      </dsp:nvSpPr>
      <dsp:spPr>
        <a:xfrm>
          <a:off x="0" y="43446"/>
          <a:ext cx="10746423" cy="7956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s-ES_tradnl" sz="3400" b="0" kern="1200" noProof="0" dirty="0"/>
            <a:t>Evalúe sus opciones</a:t>
          </a:r>
          <a:endParaRPr lang="es-ES_tradnl" sz="3400" kern="1200" noProof="0" dirty="0"/>
        </a:p>
      </dsp:txBody>
      <dsp:txXfrm>
        <a:off x="38838" y="82284"/>
        <a:ext cx="10668747" cy="717924"/>
      </dsp:txXfrm>
    </dsp:sp>
    <dsp:sp modelId="{FDC3DF92-F60D-4659-8CB0-20A45C4B7DF4}">
      <dsp:nvSpPr>
        <dsp:cNvPr id="0" name=""/>
        <dsp:cNvSpPr/>
      </dsp:nvSpPr>
      <dsp:spPr>
        <a:xfrm>
          <a:off x="0" y="936966"/>
          <a:ext cx="10746423" cy="795600"/>
        </a:xfrm>
        <a:prstGeom prst="roundRect">
          <a:avLst/>
        </a:prstGeom>
        <a:solidFill>
          <a:schemeClr val="accent1">
            <a:shade val="80000"/>
            <a:hueOff val="161703"/>
            <a:satOff val="-17769"/>
            <a:lumOff val="87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s-ES_tradnl" sz="3400" b="0" kern="1200" noProof="0" dirty="0"/>
            <a:t>Busca apoyo </a:t>
          </a:r>
          <a:endParaRPr lang="es-ES_tradnl" sz="3400" kern="1200" noProof="0" dirty="0"/>
        </a:p>
      </dsp:txBody>
      <dsp:txXfrm>
        <a:off x="38838" y="975804"/>
        <a:ext cx="10668747" cy="717924"/>
      </dsp:txXfrm>
    </dsp:sp>
    <dsp:sp modelId="{1C8178CA-74C8-40B9-9A6E-F99C849BE252}">
      <dsp:nvSpPr>
        <dsp:cNvPr id="0" name=""/>
        <dsp:cNvSpPr/>
      </dsp:nvSpPr>
      <dsp:spPr>
        <a:xfrm>
          <a:off x="0" y="1830486"/>
          <a:ext cx="10746423" cy="795600"/>
        </a:xfrm>
        <a:prstGeom prst="roundRect">
          <a:avLst/>
        </a:prstGeom>
        <a:solidFill>
          <a:schemeClr val="accent1">
            <a:shade val="80000"/>
            <a:hueOff val="323406"/>
            <a:satOff val="-35538"/>
            <a:lumOff val="174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s-ES_tradnl" sz="3400" b="0" kern="1200" noProof="0" dirty="0"/>
            <a:t>Pruebe una actividad relajante</a:t>
          </a:r>
          <a:endParaRPr lang="es-ES_tradnl" sz="3400" kern="1200" noProof="0" dirty="0"/>
        </a:p>
      </dsp:txBody>
      <dsp:txXfrm>
        <a:off x="38838" y="1869324"/>
        <a:ext cx="10668747" cy="717924"/>
      </dsp:txXfrm>
    </dsp:sp>
    <dsp:sp modelId="{61DDE084-57E0-4729-83A6-98DEF3CCCABD}">
      <dsp:nvSpPr>
        <dsp:cNvPr id="0" name=""/>
        <dsp:cNvSpPr/>
      </dsp:nvSpPr>
      <dsp:spPr>
        <a:xfrm>
          <a:off x="0" y="2724006"/>
          <a:ext cx="10746423" cy="795600"/>
        </a:xfrm>
        <a:prstGeom prst="roundRect">
          <a:avLst/>
        </a:prstGeom>
        <a:solidFill>
          <a:schemeClr val="accent1">
            <a:shade val="80000"/>
            <a:hueOff val="485110"/>
            <a:satOff val="-53306"/>
            <a:lumOff val="262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s-ES_tradnl" sz="3400" b="0" kern="1200" noProof="0" dirty="0"/>
            <a:t>Haz algo de ejercicio </a:t>
          </a:r>
          <a:endParaRPr lang="es-ES_tradnl" sz="3400" kern="1200" noProof="0" dirty="0"/>
        </a:p>
      </dsp:txBody>
      <dsp:txXfrm>
        <a:off x="38838" y="2762844"/>
        <a:ext cx="10668747" cy="717924"/>
      </dsp:txXfrm>
    </dsp:sp>
    <dsp:sp modelId="{0FBEB185-11C4-48BA-8105-97B7A86217ED}">
      <dsp:nvSpPr>
        <dsp:cNvPr id="0" name=""/>
        <dsp:cNvSpPr/>
      </dsp:nvSpPr>
      <dsp:spPr>
        <a:xfrm>
          <a:off x="0" y="3617526"/>
          <a:ext cx="10746423" cy="795600"/>
        </a:xfrm>
        <a:prstGeom prst="roundRect">
          <a:avLst/>
        </a:prstGeom>
        <a:solidFill>
          <a:schemeClr val="accent1">
            <a:shade val="80000"/>
            <a:hueOff val="646813"/>
            <a:satOff val="-71075"/>
            <a:lumOff val="349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s-ES_tradnl" sz="3400" b="0" kern="1200" noProof="0" dirty="0"/>
            <a:t>Duerme un poco</a:t>
          </a:r>
          <a:endParaRPr lang="es-ES_tradnl" sz="3400" kern="1200" noProof="0" dirty="0"/>
        </a:p>
      </dsp:txBody>
      <dsp:txXfrm>
        <a:off x="38838" y="3656364"/>
        <a:ext cx="10668747" cy="717924"/>
      </dsp:txXfrm>
    </dsp:sp>
    <dsp:sp modelId="{4456CD7D-72FF-44C1-81F2-8899B4FE99C7}">
      <dsp:nvSpPr>
        <dsp:cNvPr id="0" name=""/>
        <dsp:cNvSpPr/>
      </dsp:nvSpPr>
      <dsp:spPr>
        <a:xfrm>
          <a:off x="0" y="4511046"/>
          <a:ext cx="10746423" cy="795600"/>
        </a:xfrm>
        <a:prstGeom prst="roundRect">
          <a:avLst/>
        </a:prstGeom>
        <a:solidFill>
          <a:schemeClr val="accent1">
            <a:shade val="80000"/>
            <a:hueOff val="808516"/>
            <a:satOff val="-88844"/>
            <a:lumOff val="43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s-ES_tradnl" sz="3400" b="0" kern="1200" noProof="0" dirty="0"/>
            <a:t>Atención plena “mindfulness”</a:t>
          </a:r>
          <a:endParaRPr lang="es-ES_tradnl" sz="3400" kern="1200" noProof="0" dirty="0"/>
        </a:p>
      </dsp:txBody>
      <dsp:txXfrm>
        <a:off x="38838" y="4549884"/>
        <a:ext cx="10668747" cy="7179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A1743-F05E-4839-A6B1-2575E09569CB}">
      <dsp:nvSpPr>
        <dsp:cNvPr id="0" name=""/>
        <dsp:cNvSpPr/>
      </dsp:nvSpPr>
      <dsp:spPr>
        <a:xfrm>
          <a:off x="-6049151" y="-925578"/>
          <a:ext cx="7201032" cy="7201032"/>
        </a:xfrm>
        <a:prstGeom prst="blockArc">
          <a:avLst>
            <a:gd name="adj1" fmla="val 18900000"/>
            <a:gd name="adj2" fmla="val 2700000"/>
            <a:gd name="adj3" fmla="val 300"/>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790DA7-E554-454D-B493-02F579E4D2C6}">
      <dsp:nvSpPr>
        <dsp:cNvPr id="0" name=""/>
        <dsp:cNvSpPr/>
      </dsp:nvSpPr>
      <dsp:spPr>
        <a:xfrm>
          <a:off x="503360" y="334260"/>
          <a:ext cx="10166931" cy="668948"/>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978" tIns="50800" rIns="50800" bIns="50800" numCol="1" spcCol="1270" anchor="ctr" anchorCtr="0">
          <a:noAutofit/>
        </a:bodyPr>
        <a:lstStyle/>
        <a:p>
          <a:pPr marL="0" lvl="0" indent="0" algn="l" defTabSz="889000" rtl="0">
            <a:lnSpc>
              <a:spcPct val="90000"/>
            </a:lnSpc>
            <a:spcBef>
              <a:spcPct val="0"/>
            </a:spcBef>
            <a:spcAft>
              <a:spcPct val="35000"/>
            </a:spcAft>
            <a:buNone/>
          </a:pPr>
          <a:r>
            <a:rPr lang="es-ES_tradnl" sz="2000" kern="1200" noProof="0" dirty="0"/>
            <a:t>Tasa de agotamiento del 20% en atención primaria</a:t>
          </a:r>
        </a:p>
      </dsp:txBody>
      <dsp:txXfrm>
        <a:off x="503360" y="334260"/>
        <a:ext cx="10166931" cy="668948"/>
      </dsp:txXfrm>
    </dsp:sp>
    <dsp:sp modelId="{35694925-257F-423C-8921-7FD7665726FB}">
      <dsp:nvSpPr>
        <dsp:cNvPr id="0" name=""/>
        <dsp:cNvSpPr/>
      </dsp:nvSpPr>
      <dsp:spPr>
        <a:xfrm>
          <a:off x="85268" y="250641"/>
          <a:ext cx="836185" cy="836185"/>
        </a:xfrm>
        <a:prstGeom prst="ellipse">
          <a:avLst/>
        </a:prstGeom>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125160-E271-4E1D-839B-A30B77A5C479}">
      <dsp:nvSpPr>
        <dsp:cNvPr id="0" name=""/>
        <dsp:cNvSpPr/>
      </dsp:nvSpPr>
      <dsp:spPr>
        <a:xfrm>
          <a:off x="982709" y="1337361"/>
          <a:ext cx="9687582" cy="668948"/>
        </a:xfrm>
        <a:prstGeom prst="rect">
          <a:avLst/>
        </a:prstGeom>
        <a:solidFill>
          <a:schemeClr val="accent1">
            <a:shade val="50000"/>
            <a:hueOff val="305788"/>
            <a:satOff val="-36030"/>
            <a:lumOff val="23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978" tIns="50800" rIns="50800" bIns="50800" numCol="1" spcCol="1270" anchor="ctr" anchorCtr="0">
          <a:noAutofit/>
        </a:bodyPr>
        <a:lstStyle/>
        <a:p>
          <a:pPr marL="0" lvl="0" indent="0" algn="l" defTabSz="889000" rtl="0">
            <a:lnSpc>
              <a:spcPct val="90000"/>
            </a:lnSpc>
            <a:spcBef>
              <a:spcPct val="0"/>
            </a:spcBef>
            <a:spcAft>
              <a:spcPct val="35000"/>
            </a:spcAft>
            <a:buNone/>
          </a:pPr>
          <a:r>
            <a:rPr lang="es-ES_tradnl" sz="2000" kern="1200" noProof="0" dirty="0"/>
            <a:t>Alto rango de agotamiento general tan alto como 80%</a:t>
          </a:r>
        </a:p>
      </dsp:txBody>
      <dsp:txXfrm>
        <a:off x="982709" y="1337361"/>
        <a:ext cx="9687582" cy="668948"/>
      </dsp:txXfrm>
    </dsp:sp>
    <dsp:sp modelId="{4D842257-F2DF-4BD6-BB50-EE356F603187}">
      <dsp:nvSpPr>
        <dsp:cNvPr id="0" name=""/>
        <dsp:cNvSpPr/>
      </dsp:nvSpPr>
      <dsp:spPr>
        <a:xfrm>
          <a:off x="564616" y="1253743"/>
          <a:ext cx="836185" cy="836185"/>
        </a:xfrm>
        <a:prstGeom prst="ellipse">
          <a:avLst/>
        </a:prstGeom>
        <a:solidFill>
          <a:schemeClr val="lt1">
            <a:hueOff val="0"/>
            <a:satOff val="0"/>
            <a:lumOff val="0"/>
            <a:alphaOff val="0"/>
          </a:schemeClr>
        </a:solidFill>
        <a:ln w="12700" cap="flat" cmpd="sng" algn="ctr">
          <a:solidFill>
            <a:schemeClr val="accent1">
              <a:shade val="50000"/>
              <a:hueOff val="305788"/>
              <a:satOff val="-36030"/>
              <a:lumOff val="231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9032E8-CD64-4A13-B6AD-081217AED303}">
      <dsp:nvSpPr>
        <dsp:cNvPr id="0" name=""/>
        <dsp:cNvSpPr/>
      </dsp:nvSpPr>
      <dsp:spPr>
        <a:xfrm>
          <a:off x="1129831" y="2340463"/>
          <a:ext cx="9540461" cy="668948"/>
        </a:xfrm>
        <a:prstGeom prst="rect">
          <a:avLst/>
        </a:prstGeom>
        <a:solidFill>
          <a:schemeClr val="accent1">
            <a:shade val="50000"/>
            <a:hueOff val="611577"/>
            <a:satOff val="-72059"/>
            <a:lumOff val="462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978" tIns="50800" rIns="50800" bIns="50800" numCol="1" spcCol="1270" anchor="ctr" anchorCtr="0">
          <a:noAutofit/>
        </a:bodyPr>
        <a:lstStyle/>
        <a:p>
          <a:pPr marL="0" lvl="0" indent="0" algn="l" defTabSz="889000" rtl="0">
            <a:lnSpc>
              <a:spcPct val="90000"/>
            </a:lnSpc>
            <a:spcBef>
              <a:spcPct val="0"/>
            </a:spcBef>
            <a:spcAft>
              <a:spcPct val="35000"/>
            </a:spcAft>
            <a:buNone/>
          </a:pPr>
          <a:r>
            <a:rPr lang="es-ES_tradnl" sz="2000" kern="1200" noProof="0" dirty="0"/>
            <a:t>Tasa de agotamiento emocional de 40%</a:t>
          </a:r>
        </a:p>
      </dsp:txBody>
      <dsp:txXfrm>
        <a:off x="1129831" y="2340463"/>
        <a:ext cx="9540461" cy="668948"/>
      </dsp:txXfrm>
    </dsp:sp>
    <dsp:sp modelId="{120801B5-730D-4FF3-BC89-B3C1E6363D58}">
      <dsp:nvSpPr>
        <dsp:cNvPr id="0" name=""/>
        <dsp:cNvSpPr/>
      </dsp:nvSpPr>
      <dsp:spPr>
        <a:xfrm>
          <a:off x="711738" y="2256844"/>
          <a:ext cx="836185" cy="836185"/>
        </a:xfrm>
        <a:prstGeom prst="ellipse">
          <a:avLst/>
        </a:prstGeom>
        <a:solidFill>
          <a:schemeClr val="lt1">
            <a:hueOff val="0"/>
            <a:satOff val="0"/>
            <a:lumOff val="0"/>
            <a:alphaOff val="0"/>
          </a:schemeClr>
        </a:solidFill>
        <a:ln w="12700" cap="flat" cmpd="sng" algn="ctr">
          <a:solidFill>
            <a:schemeClr val="accent1">
              <a:shade val="50000"/>
              <a:hueOff val="611577"/>
              <a:satOff val="-72059"/>
              <a:lumOff val="4624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990EBF-7216-4946-8459-82D0BF89DEE0}">
      <dsp:nvSpPr>
        <dsp:cNvPr id="0" name=""/>
        <dsp:cNvSpPr/>
      </dsp:nvSpPr>
      <dsp:spPr>
        <a:xfrm>
          <a:off x="982709" y="3343564"/>
          <a:ext cx="9687582" cy="668948"/>
        </a:xfrm>
        <a:prstGeom prst="rect">
          <a:avLst/>
        </a:prstGeom>
        <a:solidFill>
          <a:schemeClr val="accent1">
            <a:shade val="50000"/>
            <a:hueOff val="611577"/>
            <a:satOff val="-72059"/>
            <a:lumOff val="462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978" tIns="50800" rIns="50800" bIns="50800" numCol="1" spcCol="1270" anchor="ctr" anchorCtr="0">
          <a:noAutofit/>
        </a:bodyPr>
        <a:lstStyle/>
        <a:p>
          <a:pPr marL="0" lvl="0" indent="0" algn="l" defTabSz="889000" rtl="0">
            <a:lnSpc>
              <a:spcPct val="90000"/>
            </a:lnSpc>
            <a:spcBef>
              <a:spcPct val="0"/>
            </a:spcBef>
            <a:spcAft>
              <a:spcPct val="35000"/>
            </a:spcAft>
            <a:buNone/>
          </a:pPr>
          <a:r>
            <a:rPr lang="es-ES_tradnl" sz="2000" kern="1200" noProof="0" dirty="0"/>
            <a:t>Trabajadores de hogares de ancianos</a:t>
          </a:r>
        </a:p>
      </dsp:txBody>
      <dsp:txXfrm>
        <a:off x="982709" y="3343564"/>
        <a:ext cx="9687582" cy="668948"/>
      </dsp:txXfrm>
    </dsp:sp>
    <dsp:sp modelId="{85918872-EBEB-4C9B-8AED-5B6EC39F638D}">
      <dsp:nvSpPr>
        <dsp:cNvPr id="0" name=""/>
        <dsp:cNvSpPr/>
      </dsp:nvSpPr>
      <dsp:spPr>
        <a:xfrm>
          <a:off x="564616" y="3259946"/>
          <a:ext cx="836185" cy="836185"/>
        </a:xfrm>
        <a:prstGeom prst="ellipse">
          <a:avLst/>
        </a:prstGeom>
        <a:solidFill>
          <a:schemeClr val="lt1">
            <a:hueOff val="0"/>
            <a:satOff val="0"/>
            <a:lumOff val="0"/>
            <a:alphaOff val="0"/>
          </a:schemeClr>
        </a:solidFill>
        <a:ln w="12700" cap="flat" cmpd="sng" algn="ctr">
          <a:solidFill>
            <a:schemeClr val="accent1">
              <a:shade val="50000"/>
              <a:hueOff val="611577"/>
              <a:satOff val="-72059"/>
              <a:lumOff val="4624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FDF25-336B-4BDF-86EB-7CAF68B58194}">
      <dsp:nvSpPr>
        <dsp:cNvPr id="0" name=""/>
        <dsp:cNvSpPr/>
      </dsp:nvSpPr>
      <dsp:spPr>
        <a:xfrm>
          <a:off x="503360" y="4346666"/>
          <a:ext cx="10166931" cy="668948"/>
        </a:xfrm>
        <a:prstGeom prst="rect">
          <a:avLst/>
        </a:prstGeom>
        <a:solidFill>
          <a:schemeClr val="accent1">
            <a:shade val="50000"/>
            <a:hueOff val="305788"/>
            <a:satOff val="-36030"/>
            <a:lumOff val="23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978" tIns="50800" rIns="50800" bIns="50800" numCol="1" spcCol="1270" anchor="ctr" anchorCtr="0">
          <a:noAutofit/>
        </a:bodyPr>
        <a:lstStyle/>
        <a:p>
          <a:pPr marL="0" lvl="0" indent="0" algn="l" defTabSz="889000" rtl="0">
            <a:lnSpc>
              <a:spcPct val="90000"/>
            </a:lnSpc>
            <a:spcBef>
              <a:spcPct val="0"/>
            </a:spcBef>
            <a:spcAft>
              <a:spcPct val="35000"/>
            </a:spcAft>
            <a:buNone/>
          </a:pPr>
          <a:r>
            <a:rPr lang="es-ES_tradnl" sz="2000" kern="1200" noProof="0" dirty="0"/>
            <a:t>Mayor riesgo si hubo evento previo de daño al paciente </a:t>
          </a:r>
        </a:p>
      </dsp:txBody>
      <dsp:txXfrm>
        <a:off x="503360" y="4346666"/>
        <a:ext cx="10166931" cy="668948"/>
      </dsp:txXfrm>
    </dsp:sp>
    <dsp:sp modelId="{25E756B0-9905-4E63-89E5-95CF709CDF49}">
      <dsp:nvSpPr>
        <dsp:cNvPr id="0" name=""/>
        <dsp:cNvSpPr/>
      </dsp:nvSpPr>
      <dsp:spPr>
        <a:xfrm>
          <a:off x="85268" y="4263047"/>
          <a:ext cx="836185" cy="836185"/>
        </a:xfrm>
        <a:prstGeom prst="ellipse">
          <a:avLst/>
        </a:prstGeom>
        <a:solidFill>
          <a:schemeClr val="lt1">
            <a:hueOff val="0"/>
            <a:satOff val="0"/>
            <a:lumOff val="0"/>
            <a:alphaOff val="0"/>
          </a:schemeClr>
        </a:solidFill>
        <a:ln w="12700" cap="flat" cmpd="sng" algn="ctr">
          <a:solidFill>
            <a:schemeClr val="accent1">
              <a:shade val="50000"/>
              <a:hueOff val="305788"/>
              <a:satOff val="-36030"/>
              <a:lumOff val="23124"/>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1E163-06BD-4676-8FC6-88FF2E301B12}">
      <dsp:nvSpPr>
        <dsp:cNvPr id="0" name=""/>
        <dsp:cNvSpPr/>
      </dsp:nvSpPr>
      <dsp:spPr>
        <a:xfrm>
          <a:off x="4275811" y="1725869"/>
          <a:ext cx="2193655" cy="189760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_tradnl" sz="1200" kern="1200" noProof="0" dirty="0"/>
            <a:t>Significado en el trabajo</a:t>
          </a:r>
        </a:p>
      </dsp:txBody>
      <dsp:txXfrm>
        <a:off x="4639330" y="2040328"/>
        <a:ext cx="1466617" cy="1268682"/>
      </dsp:txXfrm>
    </dsp:sp>
    <dsp:sp modelId="{EB4B01B7-FCB5-4255-BB57-1C1C7B322DC4}">
      <dsp:nvSpPr>
        <dsp:cNvPr id="0" name=""/>
        <dsp:cNvSpPr/>
      </dsp:nvSpPr>
      <dsp:spPr>
        <a:xfrm>
          <a:off x="5649460" y="817995"/>
          <a:ext cx="827659" cy="71313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03305-B31E-44CA-B532-1607CB399D63}">
      <dsp:nvSpPr>
        <dsp:cNvPr id="0" name=""/>
        <dsp:cNvSpPr/>
      </dsp:nvSpPr>
      <dsp:spPr>
        <a:xfrm>
          <a:off x="4477878" y="0"/>
          <a:ext cx="1797685" cy="1555208"/>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_tradnl" sz="1200" kern="1200" noProof="0" dirty="0"/>
            <a:t>Carga de trabajo y demandas de trabajo</a:t>
          </a:r>
        </a:p>
      </dsp:txBody>
      <dsp:txXfrm>
        <a:off x="4775793" y="257731"/>
        <a:ext cx="1201855" cy="1039746"/>
      </dsp:txXfrm>
    </dsp:sp>
    <dsp:sp modelId="{1A811384-A74E-4380-8BFD-E36B00349D4F}">
      <dsp:nvSpPr>
        <dsp:cNvPr id="0" name=""/>
        <dsp:cNvSpPr/>
      </dsp:nvSpPr>
      <dsp:spPr>
        <a:xfrm>
          <a:off x="6615404" y="2151184"/>
          <a:ext cx="827659" cy="71313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44F199-BB6C-4270-8D38-7E0AD7FA20A5}">
      <dsp:nvSpPr>
        <dsp:cNvPr id="0" name=""/>
        <dsp:cNvSpPr/>
      </dsp:nvSpPr>
      <dsp:spPr>
        <a:xfrm>
          <a:off x="6126564" y="956557"/>
          <a:ext cx="1797685" cy="1555208"/>
        </a:xfrm>
        <a:prstGeom prst="hexagon">
          <a:avLst>
            <a:gd name="adj" fmla="val 28570"/>
            <a:gd name="vf" fmla="val 115470"/>
          </a:avLst>
        </a:prstGeom>
        <a:solidFill>
          <a:schemeClr val="accent2">
            <a:hueOff val="9884"/>
            <a:satOff val="12632"/>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_tradnl" sz="1200" kern="1200" noProof="0" dirty="0"/>
            <a:t>Control y flexibilidad </a:t>
          </a:r>
        </a:p>
      </dsp:txBody>
      <dsp:txXfrm>
        <a:off x="6424479" y="1214288"/>
        <a:ext cx="1201855" cy="1039746"/>
      </dsp:txXfrm>
    </dsp:sp>
    <dsp:sp modelId="{459BCBAA-5AE9-4E7C-ADBB-25CA11CC967A}">
      <dsp:nvSpPr>
        <dsp:cNvPr id="0" name=""/>
        <dsp:cNvSpPr/>
      </dsp:nvSpPr>
      <dsp:spPr>
        <a:xfrm>
          <a:off x="5944397" y="3656104"/>
          <a:ext cx="827659" cy="71313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92FFAA-5FFC-44C7-9576-780A7416C9C3}">
      <dsp:nvSpPr>
        <dsp:cNvPr id="0" name=""/>
        <dsp:cNvSpPr/>
      </dsp:nvSpPr>
      <dsp:spPr>
        <a:xfrm>
          <a:off x="6126564" y="2837038"/>
          <a:ext cx="1797685" cy="1555208"/>
        </a:xfrm>
        <a:prstGeom prst="hexagon">
          <a:avLst>
            <a:gd name="adj" fmla="val 28570"/>
            <a:gd name="vf" fmla="val 115470"/>
          </a:avLst>
        </a:prstGeom>
        <a:solidFill>
          <a:schemeClr val="accent2">
            <a:hueOff val="19767"/>
            <a:satOff val="25263"/>
            <a:lumOff val="2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_tradnl" sz="1200" kern="1200" noProof="0" dirty="0"/>
            <a:t>Integración entre la vida laboral y personal</a:t>
          </a:r>
        </a:p>
      </dsp:txBody>
      <dsp:txXfrm>
        <a:off x="6424479" y="3094769"/>
        <a:ext cx="1201855" cy="1039746"/>
      </dsp:txXfrm>
    </dsp:sp>
    <dsp:sp modelId="{B4BC5539-3149-4B27-9835-599FF76B4F25}">
      <dsp:nvSpPr>
        <dsp:cNvPr id="0" name=""/>
        <dsp:cNvSpPr/>
      </dsp:nvSpPr>
      <dsp:spPr>
        <a:xfrm>
          <a:off x="4279893" y="3812320"/>
          <a:ext cx="827659" cy="71313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22B60F-5FCB-46C0-810C-2D82103E3E98}">
      <dsp:nvSpPr>
        <dsp:cNvPr id="0" name=""/>
        <dsp:cNvSpPr/>
      </dsp:nvSpPr>
      <dsp:spPr>
        <a:xfrm>
          <a:off x="4477878" y="3794666"/>
          <a:ext cx="1797685" cy="1555208"/>
        </a:xfrm>
        <a:prstGeom prst="hexagon">
          <a:avLst>
            <a:gd name="adj" fmla="val 28570"/>
            <a:gd name="vf" fmla="val 115470"/>
          </a:avLst>
        </a:prstGeom>
        <a:solidFill>
          <a:schemeClr val="accent2">
            <a:hueOff val="29651"/>
            <a:satOff val="37895"/>
            <a:lumOff val="4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_tradnl" sz="1200" kern="1200" noProof="0" dirty="0"/>
            <a:t>Apoyo social y comunidad en el trabajo</a:t>
          </a:r>
        </a:p>
      </dsp:txBody>
      <dsp:txXfrm>
        <a:off x="4775793" y="4052397"/>
        <a:ext cx="1201855" cy="1039746"/>
      </dsp:txXfrm>
    </dsp:sp>
    <dsp:sp modelId="{88BB22CF-FCC8-4F73-A47F-FE735F3197D9}">
      <dsp:nvSpPr>
        <dsp:cNvPr id="0" name=""/>
        <dsp:cNvSpPr/>
      </dsp:nvSpPr>
      <dsp:spPr>
        <a:xfrm>
          <a:off x="3298131" y="2479667"/>
          <a:ext cx="827659" cy="71313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D34DE7-02C3-4987-94B0-78421B53A56E}">
      <dsp:nvSpPr>
        <dsp:cNvPr id="0" name=""/>
        <dsp:cNvSpPr/>
      </dsp:nvSpPr>
      <dsp:spPr>
        <a:xfrm>
          <a:off x="2821538" y="2838108"/>
          <a:ext cx="1797685" cy="1555208"/>
        </a:xfrm>
        <a:prstGeom prst="hexagon">
          <a:avLst>
            <a:gd name="adj" fmla="val 28570"/>
            <a:gd name="vf" fmla="val 115470"/>
          </a:avLst>
        </a:prstGeom>
        <a:solidFill>
          <a:schemeClr val="accent2">
            <a:hueOff val="39535"/>
            <a:satOff val="50526"/>
            <a:lumOff val="5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_tradnl" sz="1200" kern="1200" noProof="0" dirty="0"/>
            <a:t>Cultura y valores organizacionales</a:t>
          </a:r>
        </a:p>
      </dsp:txBody>
      <dsp:txXfrm>
        <a:off x="3119453" y="3095839"/>
        <a:ext cx="1201855" cy="1039746"/>
      </dsp:txXfrm>
    </dsp:sp>
    <dsp:sp modelId="{2CE91FD4-D4C7-421B-898E-23ED6B6B12B0}">
      <dsp:nvSpPr>
        <dsp:cNvPr id="0" name=""/>
        <dsp:cNvSpPr/>
      </dsp:nvSpPr>
      <dsp:spPr>
        <a:xfrm>
          <a:off x="2821538" y="954417"/>
          <a:ext cx="1797685" cy="1555208"/>
        </a:xfrm>
        <a:prstGeom prst="hexagon">
          <a:avLst>
            <a:gd name="adj" fmla="val 28570"/>
            <a:gd name="vf" fmla="val 115470"/>
          </a:avLst>
        </a:prstGeom>
        <a:solidFill>
          <a:schemeClr val="accent2">
            <a:hueOff val="49418"/>
            <a:satOff val="63158"/>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_tradnl" sz="1200" kern="1200" noProof="0" dirty="0"/>
            <a:t>Eficiencia y recursos</a:t>
          </a:r>
        </a:p>
      </dsp:txBody>
      <dsp:txXfrm>
        <a:off x="3119453" y="1212148"/>
        <a:ext cx="1201855" cy="10397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5F446-FB67-4633-A73B-F873F71575FB}">
      <dsp:nvSpPr>
        <dsp:cNvPr id="0" name=""/>
        <dsp:cNvSpPr/>
      </dsp:nvSpPr>
      <dsp:spPr>
        <a:xfrm>
          <a:off x="-4399838" y="-679740"/>
          <a:ext cx="5280066" cy="5280066"/>
        </a:xfrm>
        <a:prstGeom prst="blockArc">
          <a:avLst>
            <a:gd name="adj1" fmla="val 18900000"/>
            <a:gd name="adj2" fmla="val 2700000"/>
            <a:gd name="adj3" fmla="val 40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4F4598-CA2C-4ED0-A5FE-A4A118E6EEAB}">
      <dsp:nvSpPr>
        <dsp:cNvPr id="0" name=""/>
        <dsp:cNvSpPr/>
      </dsp:nvSpPr>
      <dsp:spPr>
        <a:xfrm>
          <a:off x="720701" y="560094"/>
          <a:ext cx="8016419" cy="11200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26" tIns="71120" rIns="71120" bIns="71120" numCol="1" spcCol="1270" anchor="ctr" anchorCtr="0">
          <a:noAutofit/>
        </a:bodyPr>
        <a:lstStyle/>
        <a:p>
          <a:pPr marL="0" lvl="0" indent="0" algn="l" defTabSz="1244600" rtl="0">
            <a:lnSpc>
              <a:spcPct val="90000"/>
            </a:lnSpc>
            <a:spcBef>
              <a:spcPct val="0"/>
            </a:spcBef>
            <a:spcAft>
              <a:spcPct val="35000"/>
            </a:spcAft>
            <a:buNone/>
          </a:pPr>
          <a:r>
            <a:rPr lang="es-ES_tradnl" sz="2800" b="0" kern="1200" noProof="0" dirty="0"/>
            <a:t>Auténtico</a:t>
          </a:r>
          <a:endParaRPr lang="es-ES_tradnl" sz="2800" kern="1200" noProof="0" dirty="0"/>
        </a:p>
      </dsp:txBody>
      <dsp:txXfrm>
        <a:off x="720701" y="560094"/>
        <a:ext cx="8016419" cy="1120032"/>
      </dsp:txXfrm>
    </dsp:sp>
    <dsp:sp modelId="{E4BF26A4-D47F-41DE-AE7E-0226739DC591}">
      <dsp:nvSpPr>
        <dsp:cNvPr id="0" name=""/>
        <dsp:cNvSpPr/>
      </dsp:nvSpPr>
      <dsp:spPr>
        <a:xfrm>
          <a:off x="20681" y="420090"/>
          <a:ext cx="1400040" cy="14000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60CFF-AC0D-4E5E-8362-6251F0B41943}">
      <dsp:nvSpPr>
        <dsp:cNvPr id="0" name=""/>
        <dsp:cNvSpPr/>
      </dsp:nvSpPr>
      <dsp:spPr>
        <a:xfrm>
          <a:off x="720701" y="2240457"/>
          <a:ext cx="8016419" cy="11200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26" tIns="71120" rIns="71120" bIns="71120" numCol="1" spcCol="1270" anchor="ctr" anchorCtr="0">
          <a:noAutofit/>
        </a:bodyPr>
        <a:lstStyle/>
        <a:p>
          <a:pPr marL="0" lvl="0" indent="0" algn="l" defTabSz="1244600" rtl="0">
            <a:lnSpc>
              <a:spcPct val="90000"/>
            </a:lnSpc>
            <a:spcBef>
              <a:spcPct val="0"/>
            </a:spcBef>
            <a:spcAft>
              <a:spcPct val="35000"/>
            </a:spcAft>
            <a:buNone/>
          </a:pPr>
          <a:r>
            <a:rPr lang="es-ES_tradnl" sz="2800" b="0" kern="1200" noProof="0" dirty="0"/>
            <a:t>Transformacional</a:t>
          </a:r>
          <a:endParaRPr lang="es-ES_tradnl" sz="2800" kern="1200" noProof="0" dirty="0"/>
        </a:p>
      </dsp:txBody>
      <dsp:txXfrm>
        <a:off x="720701" y="2240457"/>
        <a:ext cx="8016419" cy="1120032"/>
      </dsp:txXfrm>
    </dsp:sp>
    <dsp:sp modelId="{289E533A-DCAC-48BC-84CB-F31BA8B37738}">
      <dsp:nvSpPr>
        <dsp:cNvPr id="0" name=""/>
        <dsp:cNvSpPr/>
      </dsp:nvSpPr>
      <dsp:spPr>
        <a:xfrm>
          <a:off x="20681" y="2100453"/>
          <a:ext cx="1400040" cy="14000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486283-7F49-4775-B215-C39BB889D5A4}"/>
              </a:ext>
            </a:extLst>
          </p:cNvPr>
          <p:cNvSpPr>
            <a:spLocks noGrp="1"/>
          </p:cNvSpPr>
          <p:nvPr>
            <p:ph type="hdr" sz="quarter"/>
          </p:nvPr>
        </p:nvSpPr>
        <p:spPr>
          <a:xfrm>
            <a:off x="0" y="0"/>
            <a:ext cx="3076363" cy="259772"/>
          </a:xfrm>
          <a:prstGeom prst="rect">
            <a:avLst/>
          </a:prstGeom>
        </p:spPr>
        <p:txBody>
          <a:bodyPr vert="horz" lIns="94192" tIns="47096" rIns="94192" bIns="47096" rtlCol="0"/>
          <a:lstStyle>
            <a:lvl1pPr algn="l">
              <a:defRPr sz="1200"/>
            </a:lvl1pPr>
          </a:lstStyle>
          <a:p>
            <a:endParaRPr lang="en-US" sz="900" dirty="0"/>
          </a:p>
        </p:txBody>
      </p:sp>
      <p:sp>
        <p:nvSpPr>
          <p:cNvPr id="3" name="Date Placeholder 2">
            <a:extLst>
              <a:ext uri="{FF2B5EF4-FFF2-40B4-BE49-F238E27FC236}">
                <a16:creationId xmlns:a16="http://schemas.microsoft.com/office/drawing/2014/main" id="{83A3154E-2908-471F-AD8A-822C565F1A55}"/>
              </a:ext>
            </a:extLst>
          </p:cNvPr>
          <p:cNvSpPr>
            <a:spLocks noGrp="1"/>
          </p:cNvSpPr>
          <p:nvPr>
            <p:ph type="dt" sz="quarter" idx="1"/>
          </p:nvPr>
        </p:nvSpPr>
        <p:spPr>
          <a:xfrm>
            <a:off x="4021294" y="0"/>
            <a:ext cx="3076363" cy="259772"/>
          </a:xfrm>
          <a:prstGeom prst="rect">
            <a:avLst/>
          </a:prstGeom>
        </p:spPr>
        <p:txBody>
          <a:bodyPr vert="horz" lIns="94192" tIns="47096" rIns="94192" bIns="47096" rtlCol="0"/>
          <a:lstStyle>
            <a:lvl1pPr algn="r">
              <a:defRPr sz="1200"/>
            </a:lvl1pPr>
          </a:lstStyle>
          <a:p>
            <a:fld id="{44E45FBC-1A76-485F-9804-7A00B1BAA837}" type="datetimeFigureOut">
              <a:rPr lang="en-US" sz="900"/>
              <a:t>11/4/21</a:t>
            </a:fld>
            <a:endParaRPr lang="en-US" sz="900"/>
          </a:p>
        </p:txBody>
      </p:sp>
      <p:sp>
        <p:nvSpPr>
          <p:cNvPr id="6" name="Rectangle 5">
            <a:extLst>
              <a:ext uri="{FF2B5EF4-FFF2-40B4-BE49-F238E27FC236}">
                <a16:creationId xmlns:a16="http://schemas.microsoft.com/office/drawing/2014/main" id="{B17F67F9-0243-456D-846A-E8B0F12A6C3D}"/>
              </a:ext>
            </a:extLst>
          </p:cNvPr>
          <p:cNvSpPr/>
          <p:nvPr/>
        </p:nvSpPr>
        <p:spPr>
          <a:xfrm>
            <a:off x="1" y="8841548"/>
            <a:ext cx="7097657" cy="543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4192" tIns="47096" rIns="94192" bIns="47096" rtlCol="0" anchor="ctr"/>
          <a:lstStyle/>
          <a:p>
            <a:pPr algn="ctr"/>
            <a:endParaRPr lang="en-US" sz="2400" dirty="0"/>
          </a:p>
        </p:txBody>
      </p:sp>
      <p:sp>
        <p:nvSpPr>
          <p:cNvPr id="7" name="Footer Placeholder 5">
            <a:extLst>
              <a:ext uri="{FF2B5EF4-FFF2-40B4-BE49-F238E27FC236}">
                <a16:creationId xmlns:a16="http://schemas.microsoft.com/office/drawing/2014/main" id="{E64CE49E-A88D-4C98-90E0-F2CD59CBCE64}"/>
              </a:ext>
            </a:extLst>
          </p:cNvPr>
          <p:cNvSpPr>
            <a:spLocks noGrp="1"/>
          </p:cNvSpPr>
          <p:nvPr>
            <p:ph type="ftr" sz="quarter" idx="2"/>
          </p:nvPr>
        </p:nvSpPr>
        <p:spPr>
          <a:xfrm>
            <a:off x="1081799" y="8914407"/>
            <a:ext cx="5527310" cy="470894"/>
          </a:xfrm>
          <a:prstGeom prst="rect">
            <a:avLst/>
          </a:prstGeom>
        </p:spPr>
        <p:txBody>
          <a:bodyPr vert="horz" lIns="94192" tIns="47096" rIns="94192" bIns="47096" rtlCol="0" anchor="ctr"/>
          <a:lstStyle>
            <a:lvl1pPr algn="r">
              <a:defRPr sz="1200">
                <a:solidFill>
                  <a:schemeClr val="tx2"/>
                </a:solidFill>
              </a:defRPr>
            </a:lvl1pPr>
          </a:lstStyle>
          <a:p>
            <a:endParaRPr lang="en-US" dirty="0"/>
          </a:p>
        </p:txBody>
      </p:sp>
      <p:sp>
        <p:nvSpPr>
          <p:cNvPr id="8" name="Slide Number Placeholder 6">
            <a:extLst>
              <a:ext uri="{FF2B5EF4-FFF2-40B4-BE49-F238E27FC236}">
                <a16:creationId xmlns:a16="http://schemas.microsoft.com/office/drawing/2014/main" id="{3313E8C8-41BB-444D-B721-B0765FFB52B4}"/>
              </a:ext>
            </a:extLst>
          </p:cNvPr>
          <p:cNvSpPr>
            <a:spLocks noGrp="1"/>
          </p:cNvSpPr>
          <p:nvPr>
            <p:ph type="sldNum" sz="quarter" idx="3"/>
          </p:nvPr>
        </p:nvSpPr>
        <p:spPr>
          <a:xfrm>
            <a:off x="6609110" y="8914407"/>
            <a:ext cx="488547" cy="470894"/>
          </a:xfrm>
          <a:prstGeom prst="rect">
            <a:avLst/>
          </a:prstGeom>
        </p:spPr>
        <p:txBody>
          <a:bodyPr vert="horz" lIns="94192" tIns="47096" rIns="94192" bIns="47096" rtlCol="0" anchor="ctr"/>
          <a:lstStyle>
            <a:lvl1pPr algn="r">
              <a:defRPr sz="1200">
                <a:solidFill>
                  <a:schemeClr val="tx2"/>
                </a:solidFill>
              </a:defRPr>
            </a:lvl1pPr>
          </a:lstStyle>
          <a:p>
            <a:fld id="{9359093C-2330-49BE-94AF-5A246B0DCEF8}" type="slidenum">
              <a:rPr lang="en-US" smtClean="0"/>
              <a:pPr/>
              <a:t>‹#›</a:t>
            </a:fld>
            <a:endParaRPr lang="en-US" dirty="0"/>
          </a:p>
        </p:txBody>
      </p:sp>
      <p:pic>
        <p:nvPicPr>
          <p:cNvPr id="9" name="Picture 16">
            <a:extLst>
              <a:ext uri="{FF2B5EF4-FFF2-40B4-BE49-F238E27FC236}">
                <a16:creationId xmlns:a16="http://schemas.microsoft.com/office/drawing/2014/main" id="{42EA84BB-003E-4BFB-8365-D331BC4B924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89765" y="9017533"/>
            <a:ext cx="196690" cy="195019"/>
          </a:xfrm>
          <a:prstGeom prst="rect">
            <a:avLst/>
          </a:prstGeom>
        </p:spPr>
      </p:pic>
    </p:spTree>
    <p:extLst>
      <p:ext uri="{BB962C8B-B14F-4D97-AF65-F5344CB8AC3E}">
        <p14:creationId xmlns:p14="http://schemas.microsoft.com/office/powerpoint/2010/main" val="631255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38D2AD-A542-4120-AF8A-3FA3B7386966}"/>
              </a:ext>
            </a:extLst>
          </p:cNvPr>
          <p:cNvSpPr/>
          <p:nvPr userDrawn="1"/>
        </p:nvSpPr>
        <p:spPr>
          <a:xfrm>
            <a:off x="1" y="8841548"/>
            <a:ext cx="7097657" cy="543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4192" tIns="47096" rIns="94192" bIns="47096" rtlCol="0" anchor="ctr"/>
          <a:lstStyle/>
          <a:p>
            <a:pPr algn="ctr"/>
            <a:endParaRPr lang="en-US" sz="2400" dirty="0"/>
          </a:p>
        </p:txBody>
      </p:sp>
      <p:sp>
        <p:nvSpPr>
          <p:cNvPr id="2" name="Header Placeholder 1"/>
          <p:cNvSpPr>
            <a:spLocks noGrp="1"/>
          </p:cNvSpPr>
          <p:nvPr>
            <p:ph type="hdr" sz="quarter"/>
          </p:nvPr>
        </p:nvSpPr>
        <p:spPr>
          <a:xfrm>
            <a:off x="0" y="0"/>
            <a:ext cx="3076363" cy="234633"/>
          </a:xfrm>
          <a:prstGeom prst="rect">
            <a:avLst/>
          </a:prstGeom>
        </p:spPr>
        <p:txBody>
          <a:bodyPr vert="horz" lIns="94192" tIns="47096" rIns="94192" bIns="47096" rtlCol="0"/>
          <a:lstStyle>
            <a:lvl1pPr algn="l">
              <a:defRPr sz="900"/>
            </a:lvl1pPr>
          </a:lstStyle>
          <a:p>
            <a:endParaRPr lang="en-US" sz="900" dirty="0"/>
          </a:p>
        </p:txBody>
      </p:sp>
      <p:sp>
        <p:nvSpPr>
          <p:cNvPr id="3" name="Date Placeholder 2"/>
          <p:cNvSpPr>
            <a:spLocks noGrp="1"/>
          </p:cNvSpPr>
          <p:nvPr>
            <p:ph type="dt" idx="1"/>
          </p:nvPr>
        </p:nvSpPr>
        <p:spPr>
          <a:xfrm>
            <a:off x="4021294" y="0"/>
            <a:ext cx="3076363" cy="234633"/>
          </a:xfrm>
          <a:prstGeom prst="rect">
            <a:avLst/>
          </a:prstGeom>
        </p:spPr>
        <p:txBody>
          <a:bodyPr vert="horz" lIns="94192" tIns="47096" rIns="94192" bIns="47096" rtlCol="0"/>
          <a:lstStyle>
            <a:lvl1pPr algn="r">
              <a:defRPr sz="900"/>
            </a:lvl1pPr>
          </a:lstStyle>
          <a:p>
            <a:fld id="{FC5059F3-5585-4074-AACE-66FADE6D996E}" type="datetimeFigureOut">
              <a:rPr lang="en-US" smtClean="0"/>
              <a:pPr/>
              <a:t>11/4/21</a:t>
            </a:fld>
            <a:endParaRPr lang="en-US"/>
          </a:p>
        </p:txBody>
      </p:sp>
      <p:sp>
        <p:nvSpPr>
          <p:cNvPr id="4" name="Slide Image Placeholder 3"/>
          <p:cNvSpPr>
            <a:spLocks noGrp="1" noRot="1" noChangeAspect="1"/>
          </p:cNvSpPr>
          <p:nvPr>
            <p:ph type="sldImg" idx="2"/>
          </p:nvPr>
        </p:nvSpPr>
        <p:spPr>
          <a:xfrm>
            <a:off x="511175" y="485775"/>
            <a:ext cx="5103813" cy="2870200"/>
          </a:xfrm>
          <a:prstGeom prst="rect">
            <a:avLst/>
          </a:prstGeom>
          <a:noFill/>
          <a:ln w="3175">
            <a:solidFill>
              <a:schemeClr val="tx2"/>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490190" y="3519488"/>
            <a:ext cx="6118918" cy="4692650"/>
          </a:xfrm>
          <a:prstGeom prst="rect">
            <a:avLst/>
          </a:prstGeom>
        </p:spPr>
        <p:txBody>
          <a:bodyPr vert="horz" lIns="94192" tIns="47096" rIns="94192" bIns="4709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081799" y="8914407"/>
            <a:ext cx="5527310" cy="470894"/>
          </a:xfrm>
          <a:prstGeom prst="rect">
            <a:avLst/>
          </a:prstGeom>
        </p:spPr>
        <p:txBody>
          <a:bodyPr vert="horz" lIns="94192" tIns="47096" rIns="94192" bIns="47096" rtlCol="0" anchor="ctr"/>
          <a:lstStyle>
            <a:lvl1pPr algn="r">
              <a:defRPr sz="1200">
                <a:solidFill>
                  <a:schemeClr val="tx2"/>
                </a:solidFill>
              </a:defRPr>
            </a:lvl1pPr>
          </a:lstStyle>
          <a:p>
            <a:endParaRPr lang="en-US" dirty="0"/>
          </a:p>
        </p:txBody>
      </p:sp>
      <p:sp>
        <p:nvSpPr>
          <p:cNvPr id="7" name="Slide Number Placeholder 6"/>
          <p:cNvSpPr>
            <a:spLocks noGrp="1"/>
          </p:cNvSpPr>
          <p:nvPr>
            <p:ph type="sldNum" sz="quarter" idx="5"/>
          </p:nvPr>
        </p:nvSpPr>
        <p:spPr>
          <a:xfrm>
            <a:off x="6609110" y="8914407"/>
            <a:ext cx="488547" cy="470894"/>
          </a:xfrm>
          <a:prstGeom prst="rect">
            <a:avLst/>
          </a:prstGeom>
        </p:spPr>
        <p:txBody>
          <a:bodyPr vert="horz" lIns="94192" tIns="47096" rIns="94192" bIns="47096" rtlCol="0" anchor="ctr"/>
          <a:lstStyle>
            <a:lvl1pPr algn="r">
              <a:defRPr sz="1200">
                <a:solidFill>
                  <a:schemeClr val="tx2"/>
                </a:solidFill>
              </a:defRPr>
            </a:lvl1pPr>
          </a:lstStyle>
          <a:p>
            <a:fld id="{9359093C-2330-49BE-94AF-5A246B0DCEF8}" type="slidenum">
              <a:rPr lang="en-US" smtClean="0"/>
              <a:pPr/>
              <a:t>‹#›</a:t>
            </a:fld>
            <a:endParaRPr lang="en-US" dirty="0"/>
          </a:p>
        </p:txBody>
      </p:sp>
      <p:pic>
        <p:nvPicPr>
          <p:cNvPr id="11" name="Picture 16">
            <a:extLst>
              <a:ext uri="{FF2B5EF4-FFF2-40B4-BE49-F238E27FC236}">
                <a16:creationId xmlns:a16="http://schemas.microsoft.com/office/drawing/2014/main" id="{B9127272-6F66-40A1-A6EC-425235BA0C4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89765" y="9017533"/>
            <a:ext cx="196690" cy="195019"/>
          </a:xfrm>
          <a:prstGeom prst="rect">
            <a:avLst/>
          </a:prstGeom>
        </p:spPr>
      </p:pic>
    </p:spTree>
    <p:extLst>
      <p:ext uri="{BB962C8B-B14F-4D97-AF65-F5344CB8AC3E}">
        <p14:creationId xmlns:p14="http://schemas.microsoft.com/office/powerpoint/2010/main" val="3916786237"/>
      </p:ext>
    </p:extLst>
  </p:cSld>
  <p:clrMap bg1="lt1" tx1="dk1" bg2="lt2" tx2="dk2" accent1="accent1" accent2="accent2" accent3="accent3" accent4="accent4" accent5="accent5" accent6="accent6" hlink="hlink" folHlink="folHlink"/>
  <p:notesStyle>
    <a:lvl1pPr marL="0" algn="l" defTabSz="892432" rtl="0" eaLnBrk="1" latinLnBrk="0" hangingPunct="1">
      <a:defRPr sz="1050" kern="1200">
        <a:solidFill>
          <a:schemeClr val="tx2"/>
        </a:solidFill>
        <a:latin typeface="+mn-lt"/>
        <a:ea typeface="+mn-ea"/>
        <a:cs typeface="+mn-cs"/>
      </a:defRPr>
    </a:lvl1pPr>
    <a:lvl2pPr marL="114300" indent="0" algn="l" defTabSz="892432" rtl="0" eaLnBrk="1" latinLnBrk="0" hangingPunct="1">
      <a:defRPr sz="1050" kern="1200">
        <a:solidFill>
          <a:schemeClr val="tx2"/>
        </a:solidFill>
        <a:latin typeface="+mn-lt"/>
        <a:ea typeface="+mn-ea"/>
        <a:cs typeface="+mn-cs"/>
      </a:defRPr>
    </a:lvl2pPr>
    <a:lvl3pPr marL="228600" indent="0" algn="l" defTabSz="892432" rtl="0" eaLnBrk="1" latinLnBrk="0" hangingPunct="1">
      <a:defRPr sz="1050" kern="1200">
        <a:solidFill>
          <a:schemeClr val="tx2"/>
        </a:solidFill>
        <a:latin typeface="+mn-lt"/>
        <a:ea typeface="+mn-ea"/>
        <a:cs typeface="+mn-cs"/>
      </a:defRPr>
    </a:lvl3pPr>
    <a:lvl4pPr marL="342900" indent="0" algn="l" defTabSz="892432" rtl="0" eaLnBrk="1" latinLnBrk="0" hangingPunct="1">
      <a:defRPr sz="1050" kern="1200">
        <a:solidFill>
          <a:schemeClr val="tx2"/>
        </a:solidFill>
        <a:latin typeface="+mn-lt"/>
        <a:ea typeface="+mn-ea"/>
        <a:cs typeface="+mn-cs"/>
      </a:defRPr>
    </a:lvl4pPr>
    <a:lvl5pPr marL="457200" indent="0" algn="l" defTabSz="892432" rtl="0" eaLnBrk="1" latinLnBrk="0" hangingPunct="1">
      <a:defRPr sz="1050" kern="1200">
        <a:solidFill>
          <a:schemeClr val="tx2"/>
        </a:solidFill>
        <a:latin typeface="+mn-lt"/>
        <a:ea typeface="+mn-ea"/>
        <a:cs typeface="+mn-cs"/>
      </a:defRPr>
    </a:lvl5pPr>
    <a:lvl6pPr marL="2231080" algn="l" defTabSz="892432" rtl="0" eaLnBrk="1" latinLnBrk="0" hangingPunct="1">
      <a:defRPr sz="1171" kern="1200">
        <a:solidFill>
          <a:schemeClr val="tx1"/>
        </a:solidFill>
        <a:latin typeface="+mn-lt"/>
        <a:ea typeface="+mn-ea"/>
        <a:cs typeface="+mn-cs"/>
      </a:defRPr>
    </a:lvl6pPr>
    <a:lvl7pPr marL="2677296" algn="l" defTabSz="892432" rtl="0" eaLnBrk="1" latinLnBrk="0" hangingPunct="1">
      <a:defRPr sz="1171" kern="1200">
        <a:solidFill>
          <a:schemeClr val="tx1"/>
        </a:solidFill>
        <a:latin typeface="+mn-lt"/>
        <a:ea typeface="+mn-ea"/>
        <a:cs typeface="+mn-cs"/>
      </a:defRPr>
    </a:lvl7pPr>
    <a:lvl8pPr marL="3123513" algn="l" defTabSz="892432" rtl="0" eaLnBrk="1" latinLnBrk="0" hangingPunct="1">
      <a:defRPr sz="1171" kern="1200">
        <a:solidFill>
          <a:schemeClr val="tx1"/>
        </a:solidFill>
        <a:latin typeface="+mn-lt"/>
        <a:ea typeface="+mn-ea"/>
        <a:cs typeface="+mn-cs"/>
      </a:defRPr>
    </a:lvl8pPr>
    <a:lvl9pPr marL="3569728" algn="l" defTabSz="892432" rtl="0" eaLnBrk="1" latinLnBrk="0" hangingPunct="1">
      <a:defRPr sz="1171" kern="1200">
        <a:solidFill>
          <a:schemeClr val="tx1"/>
        </a:solidFill>
        <a:latin typeface="+mn-lt"/>
        <a:ea typeface="+mn-ea"/>
        <a:cs typeface="+mn-cs"/>
      </a:defRPr>
    </a:lvl9pPr>
  </p:notesStyle>
  <p:extLst>
    <p:ext uri="{620B2872-D7B9-4A21-9093-7833F8D536E1}">
      <p15:sldGuideLst xmlns:p15="http://schemas.microsoft.com/office/powerpoint/2012/main">
        <p15:guide id="2" pos="4164" userDrawn="1">
          <p15:clr>
            <a:srgbClr val="F26B43"/>
          </p15:clr>
        </p15:guide>
        <p15:guide id="3" pos="308" userDrawn="1">
          <p15:clr>
            <a:srgbClr val="F26B43"/>
          </p15:clr>
        </p15:guide>
        <p15:guide id="4" orient="horz" pos="221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9359093C-2330-49BE-94AF-5A246B0DCEF8}" type="slidenum">
              <a:rPr lang="en-US" smtClean="0"/>
              <a:t>1</a:t>
            </a:fld>
            <a:endParaRPr lang="en-US" dirty="0"/>
          </a:p>
        </p:txBody>
      </p:sp>
    </p:spTree>
    <p:extLst>
      <p:ext uri="{BB962C8B-B14F-4D97-AF65-F5344CB8AC3E}">
        <p14:creationId xmlns:p14="http://schemas.microsoft.com/office/powerpoint/2010/main" val="263425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9294">
              <a:defRPr/>
            </a:pPr>
            <a:fld id="{9359093C-2330-49BE-94AF-5A246B0DCEF8}" type="slidenum">
              <a:rPr lang="en-US">
                <a:solidFill>
                  <a:srgbClr val="002F6B"/>
                </a:solidFill>
                <a:latin typeface="Arial" panose="020B0604020202020204"/>
              </a:rPr>
              <a:pPr defTabSz="919294">
                <a:defRPr/>
              </a:pPr>
              <a:t>10</a:t>
            </a:fld>
            <a:endParaRPr lang="en-US" dirty="0">
              <a:solidFill>
                <a:srgbClr val="002F6B"/>
              </a:solidFill>
              <a:latin typeface="Arial" panose="020B0604020202020204"/>
            </a:endParaRPr>
          </a:p>
        </p:txBody>
      </p:sp>
    </p:spTree>
    <p:extLst>
      <p:ext uri="{BB962C8B-B14F-4D97-AF65-F5344CB8AC3E}">
        <p14:creationId xmlns:p14="http://schemas.microsoft.com/office/powerpoint/2010/main" val="1183833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11</a:t>
            </a:fld>
            <a:endParaRPr lang="en-US" dirty="0"/>
          </a:p>
        </p:txBody>
      </p:sp>
    </p:spTree>
    <p:extLst>
      <p:ext uri="{BB962C8B-B14F-4D97-AF65-F5344CB8AC3E}">
        <p14:creationId xmlns:p14="http://schemas.microsoft.com/office/powerpoint/2010/main" val="3182704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9294">
              <a:defRPr/>
            </a:pPr>
            <a:fld id="{9359093C-2330-49BE-94AF-5A246B0DCEF8}" type="slidenum">
              <a:rPr lang="en-US">
                <a:solidFill>
                  <a:srgbClr val="002F6B"/>
                </a:solidFill>
                <a:latin typeface="Arial" panose="020B0604020202020204"/>
              </a:rPr>
              <a:pPr defTabSz="919294">
                <a:defRPr/>
              </a:pPr>
              <a:t>12</a:t>
            </a:fld>
            <a:endParaRPr lang="en-US" dirty="0">
              <a:solidFill>
                <a:srgbClr val="002F6B"/>
              </a:solidFill>
              <a:latin typeface="Arial" panose="020B0604020202020204"/>
            </a:endParaRPr>
          </a:p>
        </p:txBody>
      </p:sp>
    </p:spTree>
    <p:extLst>
      <p:ext uri="{BB962C8B-B14F-4D97-AF65-F5344CB8AC3E}">
        <p14:creationId xmlns:p14="http://schemas.microsoft.com/office/powerpoint/2010/main" val="35522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fld id="{9359093C-2330-49BE-94AF-5A246B0DCEF8}" type="slidenum">
              <a:rPr lang="en-US" smtClean="0"/>
              <a:pPr/>
              <a:t>13</a:t>
            </a:fld>
            <a:endParaRPr lang="en-US" dirty="0"/>
          </a:p>
        </p:txBody>
      </p:sp>
    </p:spTree>
    <p:extLst>
      <p:ext uri="{BB962C8B-B14F-4D97-AF65-F5344CB8AC3E}">
        <p14:creationId xmlns:p14="http://schemas.microsoft.com/office/powerpoint/2010/main" val="212276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14</a:t>
            </a:fld>
            <a:endParaRPr lang="en-US" dirty="0"/>
          </a:p>
        </p:txBody>
      </p:sp>
    </p:spTree>
    <p:extLst>
      <p:ext uri="{BB962C8B-B14F-4D97-AF65-F5344CB8AC3E}">
        <p14:creationId xmlns:p14="http://schemas.microsoft.com/office/powerpoint/2010/main" val="4161273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defTabSz="919294">
              <a:defRPr/>
            </a:pPr>
            <a:fld id="{9359093C-2330-49BE-94AF-5A246B0DCEF8}" type="slidenum">
              <a:rPr lang="en-US">
                <a:solidFill>
                  <a:srgbClr val="002F6B"/>
                </a:solidFill>
                <a:latin typeface="Arial" panose="020B0604020202020204"/>
              </a:rPr>
              <a:pPr defTabSz="919294">
                <a:defRPr/>
              </a:pPr>
              <a:t>15</a:t>
            </a:fld>
            <a:endParaRPr lang="en-US" dirty="0">
              <a:solidFill>
                <a:srgbClr val="002F6B"/>
              </a:solidFill>
              <a:latin typeface="Arial" panose="020B0604020202020204"/>
            </a:endParaRPr>
          </a:p>
        </p:txBody>
      </p:sp>
    </p:spTree>
    <p:extLst>
      <p:ext uri="{BB962C8B-B14F-4D97-AF65-F5344CB8AC3E}">
        <p14:creationId xmlns:p14="http://schemas.microsoft.com/office/powerpoint/2010/main" val="2587948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16</a:t>
            </a:fld>
            <a:endParaRPr lang="en-US" dirty="0"/>
          </a:p>
        </p:txBody>
      </p:sp>
    </p:spTree>
    <p:extLst>
      <p:ext uri="{BB962C8B-B14F-4D97-AF65-F5344CB8AC3E}">
        <p14:creationId xmlns:p14="http://schemas.microsoft.com/office/powerpoint/2010/main" val="3844645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11" indent="-176611">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17</a:t>
            </a:fld>
            <a:endParaRPr lang="en-US" dirty="0"/>
          </a:p>
        </p:txBody>
      </p:sp>
    </p:spTree>
    <p:extLst>
      <p:ext uri="{BB962C8B-B14F-4D97-AF65-F5344CB8AC3E}">
        <p14:creationId xmlns:p14="http://schemas.microsoft.com/office/powerpoint/2010/main" val="2045983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18</a:t>
            </a:fld>
            <a:endParaRPr lang="en-US" dirty="0"/>
          </a:p>
        </p:txBody>
      </p:sp>
    </p:spTree>
    <p:extLst>
      <p:ext uri="{BB962C8B-B14F-4D97-AF65-F5344CB8AC3E}">
        <p14:creationId xmlns:p14="http://schemas.microsoft.com/office/powerpoint/2010/main" val="509455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9294">
              <a:defRPr/>
            </a:pPr>
            <a:fld id="{9359093C-2330-49BE-94AF-5A246B0DCEF8}" type="slidenum">
              <a:rPr lang="en-US">
                <a:solidFill>
                  <a:srgbClr val="002F6B"/>
                </a:solidFill>
                <a:latin typeface="Arial" panose="020B0604020202020204"/>
              </a:rPr>
              <a:pPr defTabSz="919294">
                <a:defRPr/>
              </a:pPr>
              <a:t>19</a:t>
            </a:fld>
            <a:endParaRPr lang="en-US" dirty="0">
              <a:solidFill>
                <a:srgbClr val="002F6B"/>
              </a:solidFill>
              <a:latin typeface="Arial" panose="020B0604020202020204"/>
            </a:endParaRPr>
          </a:p>
        </p:txBody>
      </p:sp>
    </p:spTree>
    <p:extLst>
      <p:ext uri="{BB962C8B-B14F-4D97-AF65-F5344CB8AC3E}">
        <p14:creationId xmlns:p14="http://schemas.microsoft.com/office/powerpoint/2010/main" val="79500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493713"/>
            <a:ext cx="5186362" cy="2917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a:t>
            </a:fld>
            <a:endParaRPr lang="en-US" dirty="0"/>
          </a:p>
        </p:txBody>
      </p:sp>
    </p:spTree>
    <p:extLst>
      <p:ext uri="{BB962C8B-B14F-4D97-AF65-F5344CB8AC3E}">
        <p14:creationId xmlns:p14="http://schemas.microsoft.com/office/powerpoint/2010/main" val="3552696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20</a:t>
            </a:fld>
            <a:endParaRPr lang="en-US" dirty="0"/>
          </a:p>
        </p:txBody>
      </p:sp>
    </p:spTree>
    <p:extLst>
      <p:ext uri="{BB962C8B-B14F-4D97-AF65-F5344CB8AC3E}">
        <p14:creationId xmlns:p14="http://schemas.microsoft.com/office/powerpoint/2010/main" val="1411370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21</a:t>
            </a:fld>
            <a:endParaRPr lang="en-US" dirty="0"/>
          </a:p>
        </p:txBody>
      </p:sp>
    </p:spTree>
    <p:extLst>
      <p:ext uri="{BB962C8B-B14F-4D97-AF65-F5344CB8AC3E}">
        <p14:creationId xmlns:p14="http://schemas.microsoft.com/office/powerpoint/2010/main" val="4285411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pPr marL="176611" indent="-176611">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22</a:t>
            </a:fld>
            <a:endParaRPr lang="en-US" dirty="0"/>
          </a:p>
        </p:txBody>
      </p:sp>
    </p:spTree>
    <p:extLst>
      <p:ext uri="{BB962C8B-B14F-4D97-AF65-F5344CB8AC3E}">
        <p14:creationId xmlns:p14="http://schemas.microsoft.com/office/powerpoint/2010/main" val="317795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23</a:t>
            </a:fld>
            <a:endParaRPr lang="en-US" dirty="0"/>
          </a:p>
        </p:txBody>
      </p:sp>
    </p:spTree>
    <p:extLst>
      <p:ext uri="{BB962C8B-B14F-4D97-AF65-F5344CB8AC3E}">
        <p14:creationId xmlns:p14="http://schemas.microsoft.com/office/powerpoint/2010/main" val="1177438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9294">
              <a:defRPr/>
            </a:pPr>
            <a:fld id="{9359093C-2330-49BE-94AF-5A246B0DCEF8}" type="slidenum">
              <a:rPr lang="en-US">
                <a:solidFill>
                  <a:srgbClr val="002F6B"/>
                </a:solidFill>
                <a:latin typeface="Arial" panose="020B0604020202020204"/>
              </a:rPr>
              <a:pPr defTabSz="919294">
                <a:defRPr/>
              </a:pPr>
              <a:t>24</a:t>
            </a:fld>
            <a:endParaRPr lang="en-US" dirty="0">
              <a:solidFill>
                <a:srgbClr val="002F6B"/>
              </a:solidFill>
              <a:latin typeface="Arial" panose="020B0604020202020204"/>
            </a:endParaRPr>
          </a:p>
        </p:txBody>
      </p:sp>
    </p:spTree>
    <p:extLst>
      <p:ext uri="{BB962C8B-B14F-4D97-AF65-F5344CB8AC3E}">
        <p14:creationId xmlns:p14="http://schemas.microsoft.com/office/powerpoint/2010/main" val="814818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9294">
              <a:defRPr/>
            </a:pPr>
            <a:fld id="{9359093C-2330-49BE-94AF-5A246B0DCEF8}" type="slidenum">
              <a:rPr lang="en-US">
                <a:solidFill>
                  <a:srgbClr val="002F6B"/>
                </a:solidFill>
                <a:latin typeface="Arial" panose="020B0604020202020204"/>
              </a:rPr>
              <a:pPr defTabSz="919294">
                <a:defRPr/>
              </a:pPr>
              <a:t>25</a:t>
            </a:fld>
            <a:endParaRPr lang="en-US" dirty="0">
              <a:solidFill>
                <a:srgbClr val="002F6B"/>
              </a:solidFill>
              <a:latin typeface="Arial" panose="020B0604020202020204"/>
            </a:endParaRPr>
          </a:p>
        </p:txBody>
      </p:sp>
    </p:spTree>
    <p:extLst>
      <p:ext uri="{BB962C8B-B14F-4D97-AF65-F5344CB8AC3E}">
        <p14:creationId xmlns:p14="http://schemas.microsoft.com/office/powerpoint/2010/main" val="946706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26</a:t>
            </a:fld>
            <a:endParaRPr lang="en-US" dirty="0"/>
          </a:p>
        </p:txBody>
      </p:sp>
    </p:spTree>
    <p:extLst>
      <p:ext uri="{BB962C8B-B14F-4D97-AF65-F5344CB8AC3E}">
        <p14:creationId xmlns:p14="http://schemas.microsoft.com/office/powerpoint/2010/main" val="750790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27</a:t>
            </a:fld>
            <a:endParaRPr lang="en-US" dirty="0"/>
          </a:p>
        </p:txBody>
      </p:sp>
    </p:spTree>
    <p:extLst>
      <p:ext uri="{BB962C8B-B14F-4D97-AF65-F5344CB8AC3E}">
        <p14:creationId xmlns:p14="http://schemas.microsoft.com/office/powerpoint/2010/main" val="3453316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9093C-2330-49BE-94AF-5A246B0DCEF8}" type="slidenum">
              <a:rPr lang="en-US" smtClean="0"/>
              <a:pPr/>
              <a:t>28</a:t>
            </a:fld>
            <a:endParaRPr lang="en-US" dirty="0"/>
          </a:p>
        </p:txBody>
      </p:sp>
    </p:spTree>
    <p:extLst>
      <p:ext uri="{BB962C8B-B14F-4D97-AF65-F5344CB8AC3E}">
        <p14:creationId xmlns:p14="http://schemas.microsoft.com/office/powerpoint/2010/main" val="2441506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29</a:t>
            </a:fld>
            <a:endParaRPr lang="en-US" dirty="0"/>
          </a:p>
        </p:txBody>
      </p:sp>
    </p:spTree>
    <p:extLst>
      <p:ext uri="{BB962C8B-B14F-4D97-AF65-F5344CB8AC3E}">
        <p14:creationId xmlns:p14="http://schemas.microsoft.com/office/powerpoint/2010/main" val="150133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638175"/>
            <a:ext cx="3983038" cy="2239963"/>
          </a:xfrm>
        </p:spPr>
      </p:sp>
      <p:sp>
        <p:nvSpPr>
          <p:cNvPr id="3" name="Notes Placeholder 2"/>
          <p:cNvSpPr>
            <a:spLocks noGrp="1"/>
          </p:cNvSpPr>
          <p:nvPr>
            <p:ph type="body" idx="1"/>
          </p:nvPr>
        </p:nvSpPr>
        <p:spPr/>
        <p:txBody>
          <a:bodyPr/>
          <a:lstStyle/>
          <a:p>
            <a:r>
              <a:rPr lang="en-US" sz="1100" dirty="0"/>
              <a:t>Let’s review the objectives. </a:t>
            </a:r>
          </a:p>
        </p:txBody>
      </p:sp>
      <p:sp>
        <p:nvSpPr>
          <p:cNvPr id="4" name="Slide Number Placeholder 3"/>
          <p:cNvSpPr>
            <a:spLocks noGrp="1"/>
          </p:cNvSpPr>
          <p:nvPr>
            <p:ph type="sldNum" sz="quarter" idx="10"/>
          </p:nvPr>
        </p:nvSpPr>
        <p:spPr/>
        <p:txBody>
          <a:bodyPr/>
          <a:lstStyle/>
          <a:p>
            <a:fld id="{A47B4903-1C04-F648-99EE-1E11746CF12C}" type="slidenum">
              <a:rPr lang="en-US"/>
              <a:t>3</a:t>
            </a:fld>
            <a:endParaRPr lang="en-US" dirty="0"/>
          </a:p>
        </p:txBody>
      </p:sp>
    </p:spTree>
    <p:extLst>
      <p:ext uri="{BB962C8B-B14F-4D97-AF65-F5344CB8AC3E}">
        <p14:creationId xmlns:p14="http://schemas.microsoft.com/office/powerpoint/2010/main" val="2608320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9093C-2330-49BE-94AF-5A246B0DCEF8}" type="slidenum">
              <a:rPr lang="en-US" smtClean="0"/>
              <a:t>30</a:t>
            </a:fld>
            <a:endParaRPr lang="en-US" dirty="0"/>
          </a:p>
        </p:txBody>
      </p:sp>
    </p:spTree>
    <p:extLst>
      <p:ext uri="{BB962C8B-B14F-4D97-AF65-F5344CB8AC3E}">
        <p14:creationId xmlns:p14="http://schemas.microsoft.com/office/powerpoint/2010/main" val="364005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9093C-2330-49BE-94AF-5A246B0DCEF8}" type="slidenum">
              <a:rPr lang="en-US" smtClean="0"/>
              <a:t>31</a:t>
            </a:fld>
            <a:endParaRPr lang="en-US" dirty="0"/>
          </a:p>
        </p:txBody>
      </p:sp>
    </p:spTree>
    <p:extLst>
      <p:ext uri="{BB962C8B-B14F-4D97-AF65-F5344CB8AC3E}">
        <p14:creationId xmlns:p14="http://schemas.microsoft.com/office/powerpoint/2010/main" val="296488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9359093C-2330-49BE-94AF-5A246B0DCEF8}" type="slidenum">
              <a:rPr lang="en-US" smtClean="0"/>
              <a:t>4</a:t>
            </a:fld>
            <a:endParaRPr lang="en-US" dirty="0"/>
          </a:p>
        </p:txBody>
      </p:sp>
    </p:spTree>
    <p:extLst>
      <p:ext uri="{BB962C8B-B14F-4D97-AF65-F5344CB8AC3E}">
        <p14:creationId xmlns:p14="http://schemas.microsoft.com/office/powerpoint/2010/main" val="1542265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9093C-2330-49BE-94AF-5A246B0DCEF8}" type="slidenum">
              <a:rPr lang="en-US" smtClean="0"/>
              <a:pPr/>
              <a:t>5</a:t>
            </a:fld>
            <a:endParaRPr lang="en-US" dirty="0"/>
          </a:p>
        </p:txBody>
      </p:sp>
    </p:spTree>
    <p:extLst>
      <p:ext uri="{BB962C8B-B14F-4D97-AF65-F5344CB8AC3E}">
        <p14:creationId xmlns:p14="http://schemas.microsoft.com/office/powerpoint/2010/main" val="1475501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6</a:t>
            </a:fld>
            <a:endParaRPr lang="en-US" dirty="0"/>
          </a:p>
        </p:txBody>
      </p:sp>
    </p:spTree>
    <p:extLst>
      <p:ext uri="{BB962C8B-B14F-4D97-AF65-F5344CB8AC3E}">
        <p14:creationId xmlns:p14="http://schemas.microsoft.com/office/powerpoint/2010/main" val="82902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9359093C-2330-49BE-94AF-5A246B0DCEF8}" type="slidenum">
              <a:rPr lang="en-US" smtClean="0"/>
              <a:t>7</a:t>
            </a:fld>
            <a:endParaRPr lang="en-US" dirty="0"/>
          </a:p>
        </p:txBody>
      </p:sp>
    </p:spTree>
    <p:extLst>
      <p:ext uri="{BB962C8B-B14F-4D97-AF65-F5344CB8AC3E}">
        <p14:creationId xmlns:p14="http://schemas.microsoft.com/office/powerpoint/2010/main" val="656480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8</a:t>
            </a:fld>
            <a:endParaRPr lang="en-US" dirty="0"/>
          </a:p>
        </p:txBody>
      </p:sp>
    </p:spTree>
    <p:extLst>
      <p:ext uri="{BB962C8B-B14F-4D97-AF65-F5344CB8AC3E}">
        <p14:creationId xmlns:p14="http://schemas.microsoft.com/office/powerpoint/2010/main" val="1804079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485775"/>
            <a:ext cx="5103813" cy="2870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9</a:t>
            </a:fld>
            <a:endParaRPr lang="en-US" dirty="0"/>
          </a:p>
        </p:txBody>
      </p:sp>
    </p:spTree>
    <p:extLst>
      <p:ext uri="{BB962C8B-B14F-4D97-AF65-F5344CB8AC3E}">
        <p14:creationId xmlns:p14="http://schemas.microsoft.com/office/powerpoint/2010/main" val="4148292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0885EA-6B18-4D71-972A-068FF78F5987}"/>
              </a:ext>
            </a:extLst>
          </p:cNvPr>
          <p:cNvSpPr/>
          <p:nvPr userDrawn="1"/>
        </p:nvSpPr>
        <p:spPr>
          <a:xfrm>
            <a:off x="0" y="894"/>
            <a:ext cx="12192000" cy="6856214"/>
          </a:xfrm>
          <a:prstGeom prst="rect">
            <a:avLst/>
          </a:prstGeom>
          <a:gradFill>
            <a:gsLst>
              <a:gs pos="16000">
                <a:srgbClr val="002A88"/>
              </a:gs>
              <a:gs pos="79000">
                <a:srgbClr val="04003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A2215121-CA48-4D4D-B0FD-1D3BD52AFD4B}"/>
              </a:ext>
            </a:extLst>
          </p:cNvPr>
          <p:cNvSpPr>
            <a:spLocks noGrp="1"/>
          </p:cNvSpPr>
          <p:nvPr>
            <p:ph type="ctrTitle"/>
          </p:nvPr>
        </p:nvSpPr>
        <p:spPr>
          <a:xfrm>
            <a:off x="736600" y="1364718"/>
            <a:ext cx="10710333" cy="1859147"/>
          </a:xfrm>
        </p:spPr>
        <p:txBody>
          <a:bodyPr anchor="b">
            <a:noAutofit/>
          </a:bodyPr>
          <a:lstStyle>
            <a:lvl1pPr algn="ctr">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2AD32F7-9D35-AB44-A743-E08C4C051515}"/>
              </a:ext>
            </a:extLst>
          </p:cNvPr>
          <p:cNvSpPr>
            <a:spLocks noGrp="1"/>
          </p:cNvSpPr>
          <p:nvPr>
            <p:ph type="subTitle" idx="1"/>
          </p:nvPr>
        </p:nvSpPr>
        <p:spPr>
          <a:xfrm>
            <a:off x="736600" y="3223865"/>
            <a:ext cx="10710333" cy="1332480"/>
          </a:xfrm>
        </p:spPr>
        <p:txBody>
          <a:bodyPr>
            <a:normAutofit/>
          </a:bodyPr>
          <a:lstStyle>
            <a:lvl1pPr marL="0" indent="0" algn="ctr">
              <a:buNone/>
              <a:defRPr sz="2400" b="1">
                <a:solidFill>
                  <a:schemeClr val="accent3"/>
                </a:solidFill>
                <a:latin typeface="+mj-lt"/>
              </a:defRPr>
            </a:lvl1pPr>
            <a:lvl2pPr marL="653109" indent="0" algn="ctr">
              <a:buNone/>
              <a:defRPr sz="2857"/>
            </a:lvl2pPr>
            <a:lvl3pPr marL="1306218" indent="0" algn="ctr">
              <a:buNone/>
              <a:defRPr sz="2572"/>
            </a:lvl3pPr>
            <a:lvl4pPr marL="1959327" indent="0" algn="ctr">
              <a:buNone/>
              <a:defRPr sz="2285"/>
            </a:lvl4pPr>
            <a:lvl5pPr marL="2612436" indent="0" algn="ctr">
              <a:buNone/>
              <a:defRPr sz="2285"/>
            </a:lvl5pPr>
            <a:lvl6pPr marL="3265545" indent="0" algn="ctr">
              <a:buNone/>
              <a:defRPr sz="2285"/>
            </a:lvl6pPr>
            <a:lvl7pPr marL="3918654" indent="0" algn="ctr">
              <a:buNone/>
              <a:defRPr sz="2285"/>
            </a:lvl7pPr>
            <a:lvl8pPr marL="4571764" indent="0" algn="ctr">
              <a:buNone/>
              <a:defRPr sz="2285"/>
            </a:lvl8pPr>
            <a:lvl9pPr marL="5224873" indent="0" algn="ctr">
              <a:buNone/>
              <a:defRPr sz="2285"/>
            </a:lvl9pPr>
          </a:lstStyle>
          <a:p>
            <a:r>
              <a:rPr lang="en-US"/>
              <a:t>Click to edit Master subtitle style</a:t>
            </a:r>
            <a:endParaRPr lang="en-US" dirty="0"/>
          </a:p>
        </p:txBody>
      </p:sp>
      <p:pic>
        <p:nvPicPr>
          <p:cNvPr id="5" name="Graphic 4">
            <a:extLst>
              <a:ext uri="{FF2B5EF4-FFF2-40B4-BE49-F238E27FC236}">
                <a16:creationId xmlns:a16="http://schemas.microsoft.com/office/drawing/2014/main" id="{72E510C9-7083-4F5A-A5CD-A1358F6AE3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9020" y="5500998"/>
            <a:ext cx="3389521" cy="847380"/>
          </a:xfrm>
          <a:prstGeom prst="rect">
            <a:avLst/>
          </a:prstGeom>
        </p:spPr>
      </p:pic>
      <p:sp>
        <p:nvSpPr>
          <p:cNvPr id="4" name="Rectangle 3" hidden="1">
            <a:extLst>
              <a:ext uri="{FF2B5EF4-FFF2-40B4-BE49-F238E27FC236}">
                <a16:creationId xmlns:a16="http://schemas.microsoft.com/office/drawing/2014/main" id="{96E70CF6-21FD-499A-98E7-A525C7362B0A}"/>
              </a:ext>
            </a:extLst>
          </p:cNvPr>
          <p:cNvSpPr/>
          <p:nvPr userDrawn="1">
            <p:custDataLst>
              <p:tags r:id="rId1"/>
            </p:custDataLst>
          </p:nvPr>
        </p:nvSpPr>
        <p:spPr>
          <a:xfrm>
            <a:off x="723900" y="5500998"/>
            <a:ext cx="3302410" cy="847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4316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mment &amp; Comparison (w/Source)">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4465E02A-1C50-44D6-BD76-6238A6CB0FAE}"/>
              </a:ext>
            </a:extLst>
          </p:cNvPr>
          <p:cNvSpPr>
            <a:spLocks noGrp="1"/>
          </p:cNvSpPr>
          <p:nvPr>
            <p:ph type="body" sz="quarter" idx="13" hasCustomPrompt="1"/>
          </p:nvPr>
        </p:nvSpPr>
        <p:spPr>
          <a:xfrm>
            <a:off x="731600" y="864051"/>
            <a:ext cx="10735733" cy="621792"/>
          </a:xfrm>
          <a:prstGeom prst="rect">
            <a:avLst/>
          </a:prstGeom>
          <a:solidFill>
            <a:schemeClr val="bg2"/>
          </a:solidFill>
        </p:spPr>
        <p:txBody>
          <a:bodyPr lIns="182880" rIns="182880" anchor="ctr">
            <a:normAutofit/>
          </a:bodyPr>
          <a:lstStyle>
            <a:lvl1pPr marL="0" indent="0" algn="ctr">
              <a:buNone/>
              <a:defRPr sz="1600" b="1" i="0">
                <a:solidFill>
                  <a:schemeClr val="tx2"/>
                </a:solidFill>
                <a:latin typeface="+mn-lt"/>
                <a:ea typeface="Tahoma" charset="0"/>
                <a:cs typeface="Tahoma" charset="0"/>
              </a:defRPr>
            </a:lvl1pPr>
          </a:lstStyle>
          <a:p>
            <a:pPr lvl="0"/>
            <a:r>
              <a:rPr lang="en-US" dirty="0"/>
              <a:t>Click to add brief overview comment</a:t>
            </a:r>
          </a:p>
        </p:txBody>
      </p:sp>
      <p:sp>
        <p:nvSpPr>
          <p:cNvPr id="3" name="Text Placeholder 2">
            <a:extLst>
              <a:ext uri="{FF2B5EF4-FFF2-40B4-BE49-F238E27FC236}">
                <a16:creationId xmlns:a16="http://schemas.microsoft.com/office/drawing/2014/main" id="{27FB66FA-9E82-8F4C-902B-D968EBD0072D}"/>
              </a:ext>
            </a:extLst>
          </p:cNvPr>
          <p:cNvSpPr>
            <a:spLocks noGrp="1"/>
          </p:cNvSpPr>
          <p:nvPr>
            <p:ph type="body" idx="1"/>
          </p:nvPr>
        </p:nvSpPr>
        <p:spPr>
          <a:xfrm>
            <a:off x="726569" y="1602223"/>
            <a:ext cx="5285232" cy="649224"/>
          </a:xfrm>
        </p:spPr>
        <p:txBody>
          <a:bodyPr anchor="ctr">
            <a:noAutofit/>
          </a:bodyPr>
          <a:lstStyle>
            <a:lvl1pPr marL="0" indent="0">
              <a:buNone/>
              <a:defRPr sz="2000" b="1">
                <a:solidFill>
                  <a:schemeClr val="tx2"/>
                </a:solidFill>
                <a:latin typeface="+mj-lt"/>
              </a:defRPr>
            </a:lvl1pPr>
            <a:lvl2pPr marL="653109" indent="0">
              <a:buNone/>
              <a:defRPr sz="2857" b="1"/>
            </a:lvl2pPr>
            <a:lvl3pPr marL="1306218" indent="0">
              <a:buNone/>
              <a:defRPr sz="2572" b="1"/>
            </a:lvl3pPr>
            <a:lvl4pPr marL="1959327" indent="0">
              <a:buNone/>
              <a:defRPr sz="2285" b="1"/>
            </a:lvl4pPr>
            <a:lvl5pPr marL="2612436" indent="0">
              <a:buNone/>
              <a:defRPr sz="2285" b="1"/>
            </a:lvl5pPr>
            <a:lvl6pPr marL="3265545" indent="0">
              <a:buNone/>
              <a:defRPr sz="2285" b="1"/>
            </a:lvl6pPr>
            <a:lvl7pPr marL="3918654" indent="0">
              <a:buNone/>
              <a:defRPr sz="2285" b="1"/>
            </a:lvl7pPr>
            <a:lvl8pPr marL="4571764" indent="0">
              <a:buNone/>
              <a:defRPr sz="2285" b="1"/>
            </a:lvl8pPr>
            <a:lvl9pPr marL="5224873" indent="0">
              <a:buNone/>
              <a:defRPr sz="2285" b="1"/>
            </a:lvl9pPr>
          </a:lstStyle>
          <a:p>
            <a:pPr lvl="0"/>
            <a:r>
              <a:rPr lang="en-US"/>
              <a:t>Edit Master text styles</a:t>
            </a:r>
          </a:p>
        </p:txBody>
      </p:sp>
      <p:sp>
        <p:nvSpPr>
          <p:cNvPr id="4" name="Content Placeholder 3">
            <a:extLst>
              <a:ext uri="{FF2B5EF4-FFF2-40B4-BE49-F238E27FC236}">
                <a16:creationId xmlns:a16="http://schemas.microsoft.com/office/drawing/2014/main" id="{53E423E8-A085-594A-8DB0-B04EE30ADC4D}"/>
              </a:ext>
            </a:extLst>
          </p:cNvPr>
          <p:cNvSpPr>
            <a:spLocks noGrp="1"/>
          </p:cNvSpPr>
          <p:nvPr>
            <p:ph sz="half" idx="2"/>
          </p:nvPr>
        </p:nvSpPr>
        <p:spPr>
          <a:xfrm>
            <a:off x="726569" y="2367827"/>
            <a:ext cx="5285232" cy="33944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A97721-B828-5F49-9ECE-3D1CE066C8DF}"/>
              </a:ext>
            </a:extLst>
          </p:cNvPr>
          <p:cNvSpPr>
            <a:spLocks noGrp="1"/>
          </p:cNvSpPr>
          <p:nvPr>
            <p:ph type="body" sz="quarter" idx="3"/>
          </p:nvPr>
        </p:nvSpPr>
        <p:spPr>
          <a:xfrm>
            <a:off x="6187631" y="1602223"/>
            <a:ext cx="5285232" cy="649224"/>
          </a:xfrm>
        </p:spPr>
        <p:txBody>
          <a:bodyPr anchor="ctr">
            <a:noAutofit/>
          </a:bodyPr>
          <a:lstStyle>
            <a:lvl1pPr marL="0" indent="0">
              <a:buNone/>
              <a:defRPr sz="2000" b="1">
                <a:solidFill>
                  <a:schemeClr val="tx2"/>
                </a:solidFill>
                <a:latin typeface="+mj-lt"/>
              </a:defRPr>
            </a:lvl1pPr>
            <a:lvl2pPr marL="653109" indent="0">
              <a:buNone/>
              <a:defRPr sz="2857" b="1"/>
            </a:lvl2pPr>
            <a:lvl3pPr marL="1306218" indent="0">
              <a:buNone/>
              <a:defRPr sz="2572" b="1"/>
            </a:lvl3pPr>
            <a:lvl4pPr marL="1959327" indent="0">
              <a:buNone/>
              <a:defRPr sz="2285" b="1"/>
            </a:lvl4pPr>
            <a:lvl5pPr marL="2612436" indent="0">
              <a:buNone/>
              <a:defRPr sz="2285" b="1"/>
            </a:lvl5pPr>
            <a:lvl6pPr marL="3265545" indent="0">
              <a:buNone/>
              <a:defRPr sz="2285" b="1"/>
            </a:lvl6pPr>
            <a:lvl7pPr marL="3918654" indent="0">
              <a:buNone/>
              <a:defRPr sz="2285" b="1"/>
            </a:lvl7pPr>
            <a:lvl8pPr marL="4571764" indent="0">
              <a:buNone/>
              <a:defRPr sz="2285" b="1"/>
            </a:lvl8pPr>
            <a:lvl9pPr marL="5224873" indent="0">
              <a:buNone/>
              <a:defRPr sz="2285" b="1"/>
            </a:lvl9pPr>
          </a:lstStyle>
          <a:p>
            <a:pPr lvl="0"/>
            <a:r>
              <a:rPr lang="en-US"/>
              <a:t>Edit Master text styles</a:t>
            </a:r>
          </a:p>
        </p:txBody>
      </p:sp>
      <p:sp>
        <p:nvSpPr>
          <p:cNvPr id="6" name="Content Placeholder 5">
            <a:extLst>
              <a:ext uri="{FF2B5EF4-FFF2-40B4-BE49-F238E27FC236}">
                <a16:creationId xmlns:a16="http://schemas.microsoft.com/office/drawing/2014/main" id="{FA9BD7FE-E79D-8C4D-8814-8B397878DBF5}"/>
              </a:ext>
            </a:extLst>
          </p:cNvPr>
          <p:cNvSpPr>
            <a:spLocks noGrp="1"/>
          </p:cNvSpPr>
          <p:nvPr>
            <p:ph sz="quarter" idx="4"/>
          </p:nvPr>
        </p:nvSpPr>
        <p:spPr>
          <a:xfrm>
            <a:off x="6187631" y="2367827"/>
            <a:ext cx="5285232" cy="33944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47A3AA7-B6AF-F040-9CFC-AF513FBC68DF}"/>
              </a:ext>
            </a:extLst>
          </p:cNvPr>
          <p:cNvSpPr>
            <a:spLocks noGrp="1"/>
          </p:cNvSpPr>
          <p:nvPr>
            <p:ph type="dt" sz="half" idx="10"/>
          </p:nvPr>
        </p:nvSpPr>
        <p:spPr/>
        <p:txBody>
          <a:bodyPr/>
          <a:lstStyle/>
          <a:p>
            <a:fld id="{54837CB5-678C-49D9-AAD0-CEAADF85A933}" type="datetime1">
              <a:rPr lang="en-US" smtClean="0"/>
              <a:t>11/4/21</a:t>
            </a:fld>
            <a:endParaRPr lang="en-US"/>
          </a:p>
        </p:txBody>
      </p:sp>
      <p:sp>
        <p:nvSpPr>
          <p:cNvPr id="8" name="Footer Placeholder 7">
            <a:extLst>
              <a:ext uri="{FF2B5EF4-FFF2-40B4-BE49-F238E27FC236}">
                <a16:creationId xmlns:a16="http://schemas.microsoft.com/office/drawing/2014/main" id="{70C5EF70-7E06-D24A-9577-EFEF1CCFE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9B6EAC-EAE4-D54B-89FA-D3C309D978F8}"/>
              </a:ext>
            </a:extLst>
          </p:cNvPr>
          <p:cNvSpPr>
            <a:spLocks noGrp="1"/>
          </p:cNvSpPr>
          <p:nvPr>
            <p:ph type="sldNum" sz="quarter" idx="12"/>
          </p:nvPr>
        </p:nvSpPr>
        <p:spPr/>
        <p:txBody>
          <a:bodyPr/>
          <a:lstStyle/>
          <a:p>
            <a:fld id="{DA135043-C596-1A48-8BDA-03EB29A64DF4}" type="slidenum">
              <a:rPr lang="en-US" smtClean="0"/>
              <a:t>‹#›</a:t>
            </a:fld>
            <a:endParaRPr lang="en-US"/>
          </a:p>
        </p:txBody>
      </p:sp>
      <p:sp>
        <p:nvSpPr>
          <p:cNvPr id="10" name="Title 9">
            <a:extLst>
              <a:ext uri="{FF2B5EF4-FFF2-40B4-BE49-F238E27FC236}">
                <a16:creationId xmlns:a16="http://schemas.microsoft.com/office/drawing/2014/main" id="{94433DBB-F96C-4821-AF9A-C30C09039B1E}"/>
              </a:ext>
            </a:extLst>
          </p:cNvPr>
          <p:cNvSpPr>
            <a:spLocks noGrp="1"/>
          </p:cNvSpPr>
          <p:nvPr>
            <p:ph type="title"/>
          </p:nvPr>
        </p:nvSpPr>
        <p:spPr/>
        <p:txBody>
          <a:bodyPr/>
          <a:lstStyle/>
          <a:p>
            <a:r>
              <a:rPr lang="en-US"/>
              <a:t>Click to edit Master title style</a:t>
            </a:r>
            <a:endParaRPr lang="en-US" dirty="0"/>
          </a:p>
        </p:txBody>
      </p:sp>
      <p:sp>
        <p:nvSpPr>
          <p:cNvPr id="11" name="Rectangle 10" hidden="1">
            <a:extLst>
              <a:ext uri="{FF2B5EF4-FFF2-40B4-BE49-F238E27FC236}">
                <a16:creationId xmlns:a16="http://schemas.microsoft.com/office/drawing/2014/main" id="{B9BA8268-5A7D-424D-A57A-7813D1343759}"/>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5">
            <a:extLst>
              <a:ext uri="{FF2B5EF4-FFF2-40B4-BE49-F238E27FC236}">
                <a16:creationId xmlns:a16="http://schemas.microsoft.com/office/drawing/2014/main" id="{9F3882CE-D352-4072-9736-590FC0EDD23C}"/>
              </a:ext>
            </a:extLst>
          </p:cNvPr>
          <p:cNvSpPr>
            <a:spLocks noGrp="1"/>
          </p:cNvSpPr>
          <p:nvPr>
            <p:ph type="body" sz="quarter" idx="14" hasCustomPrompt="1"/>
          </p:nvPr>
        </p:nvSpPr>
        <p:spPr>
          <a:xfrm>
            <a:off x="723900" y="5872381"/>
            <a:ext cx="10748963" cy="338554"/>
          </a:xfrm>
          <a:solidFill>
            <a:schemeClr val="accent3"/>
          </a:solidFill>
          <a:ln>
            <a:noFill/>
          </a:ln>
        </p:spPr>
        <p:txBody>
          <a:bodyPr anchor="b">
            <a:spAutoFit/>
          </a:bodyPr>
          <a:lstStyle>
            <a:lvl1pPr marL="0" indent="0" algn="ctr">
              <a:buNone/>
              <a:defRPr sz="1600" b="1">
                <a:solidFill>
                  <a:schemeClr val="bg1"/>
                </a:solidFill>
              </a:defRPr>
            </a:lvl1pPr>
          </a:lstStyle>
          <a:p>
            <a:pPr lvl="0"/>
            <a:r>
              <a:rPr lang="en-US" dirty="0"/>
              <a:t>Click to add brief takeaway comment </a:t>
            </a:r>
          </a:p>
        </p:txBody>
      </p:sp>
      <p:sp>
        <p:nvSpPr>
          <p:cNvPr id="14" name="Text Placeholder 9">
            <a:extLst>
              <a:ext uri="{FF2B5EF4-FFF2-40B4-BE49-F238E27FC236}">
                <a16:creationId xmlns:a16="http://schemas.microsoft.com/office/drawing/2014/main" id="{BE632803-C69C-4636-8FA3-6A7EEDDAC7BC}"/>
              </a:ext>
            </a:extLst>
          </p:cNvPr>
          <p:cNvSpPr>
            <a:spLocks noGrp="1"/>
          </p:cNvSpPr>
          <p:nvPr>
            <p:ph type="body" sz="quarter" idx="16" hasCustomPrompt="1"/>
          </p:nvPr>
        </p:nvSpPr>
        <p:spPr>
          <a:xfrm>
            <a:off x="414730" y="6487405"/>
            <a:ext cx="11064240" cy="229289"/>
          </a:xfrm>
        </p:spPr>
        <p:txBody>
          <a:bodyPr anchor="ctr">
            <a:noAutofit/>
          </a:bodyPr>
          <a:lstStyle>
            <a:lvl1pPr marL="0" indent="0">
              <a:buNone/>
              <a:defRPr sz="900"/>
            </a:lvl1pPr>
          </a:lstStyle>
          <a:p>
            <a:pPr lvl="0"/>
            <a:r>
              <a:rPr lang="en-US" dirty="0"/>
              <a:t>Click to insert source</a:t>
            </a:r>
          </a:p>
        </p:txBody>
      </p:sp>
    </p:spTree>
    <p:extLst>
      <p:ext uri="{BB962C8B-B14F-4D97-AF65-F5344CB8AC3E}">
        <p14:creationId xmlns:p14="http://schemas.microsoft.com/office/powerpoint/2010/main" val="176571315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B1B1A-193A-1F40-B2AB-0A9D2F74DF8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4FCD71-99E5-D846-AD43-7B056FE628C6}"/>
              </a:ext>
            </a:extLst>
          </p:cNvPr>
          <p:cNvSpPr>
            <a:spLocks noGrp="1"/>
          </p:cNvSpPr>
          <p:nvPr>
            <p:ph sz="half" idx="1"/>
          </p:nvPr>
        </p:nvSpPr>
        <p:spPr>
          <a:xfrm>
            <a:off x="726570" y="855664"/>
            <a:ext cx="5281633" cy="53588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A06A599-343C-AF48-9F5E-ED2800F22C6D}"/>
              </a:ext>
            </a:extLst>
          </p:cNvPr>
          <p:cNvSpPr>
            <a:spLocks noGrp="1"/>
          </p:cNvSpPr>
          <p:nvPr>
            <p:ph sz="half" idx="2"/>
          </p:nvPr>
        </p:nvSpPr>
        <p:spPr>
          <a:xfrm>
            <a:off x="6191230" y="855664"/>
            <a:ext cx="5281633" cy="53588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FA09E3-6341-2840-B4B2-446CB6BCD3DE}"/>
              </a:ext>
            </a:extLst>
          </p:cNvPr>
          <p:cNvSpPr>
            <a:spLocks noGrp="1"/>
          </p:cNvSpPr>
          <p:nvPr>
            <p:ph type="dt" sz="half" idx="10"/>
          </p:nvPr>
        </p:nvSpPr>
        <p:spPr/>
        <p:txBody>
          <a:bodyPr/>
          <a:lstStyle/>
          <a:p>
            <a:fld id="{932DD1C2-B208-4562-B8B9-3E9E71B15AEB}" type="datetime1">
              <a:rPr lang="en-US" smtClean="0"/>
              <a:t>11/4/21</a:t>
            </a:fld>
            <a:endParaRPr lang="en-US"/>
          </a:p>
        </p:txBody>
      </p:sp>
      <p:sp>
        <p:nvSpPr>
          <p:cNvPr id="6" name="Footer Placeholder 5">
            <a:extLst>
              <a:ext uri="{FF2B5EF4-FFF2-40B4-BE49-F238E27FC236}">
                <a16:creationId xmlns:a16="http://schemas.microsoft.com/office/drawing/2014/main" id="{B061B294-4D04-E746-8221-395BE429F5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E9DF78-5CB3-4849-B9FC-1F1763722B41}"/>
              </a:ext>
            </a:extLst>
          </p:cNvPr>
          <p:cNvSpPr>
            <a:spLocks noGrp="1"/>
          </p:cNvSpPr>
          <p:nvPr>
            <p:ph type="sldNum" sz="quarter" idx="12"/>
          </p:nvPr>
        </p:nvSpPr>
        <p:spPr/>
        <p:txBody>
          <a:bodyPr/>
          <a:lstStyle/>
          <a:p>
            <a:fld id="{DA135043-C596-1A48-8BDA-03EB29A64DF4}" type="slidenum">
              <a:rPr lang="en-US" smtClean="0"/>
              <a:t>‹#›</a:t>
            </a:fld>
            <a:endParaRPr lang="en-US"/>
          </a:p>
        </p:txBody>
      </p:sp>
      <p:sp>
        <p:nvSpPr>
          <p:cNvPr id="8" name="Rectangle 7" hidden="1">
            <a:extLst>
              <a:ext uri="{FF2B5EF4-FFF2-40B4-BE49-F238E27FC236}">
                <a16:creationId xmlns:a16="http://schemas.microsoft.com/office/drawing/2014/main" id="{6B12440B-82B8-49BB-A179-16B2998F8E4C}"/>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6941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mment, &amp; Content (w/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B1B1A-193A-1F40-B2AB-0A9D2F74DF8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4FCD71-99E5-D846-AD43-7B056FE628C6}"/>
              </a:ext>
            </a:extLst>
          </p:cNvPr>
          <p:cNvSpPr>
            <a:spLocks noGrp="1"/>
          </p:cNvSpPr>
          <p:nvPr>
            <p:ph sz="half" idx="1"/>
          </p:nvPr>
        </p:nvSpPr>
        <p:spPr>
          <a:xfrm>
            <a:off x="726570" y="1602223"/>
            <a:ext cx="5281633" cy="4160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A06A599-343C-AF48-9F5E-ED2800F22C6D}"/>
              </a:ext>
            </a:extLst>
          </p:cNvPr>
          <p:cNvSpPr>
            <a:spLocks noGrp="1"/>
          </p:cNvSpPr>
          <p:nvPr>
            <p:ph sz="half" idx="2"/>
          </p:nvPr>
        </p:nvSpPr>
        <p:spPr>
          <a:xfrm>
            <a:off x="6191230" y="1602223"/>
            <a:ext cx="5281633" cy="4160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FA09E3-6341-2840-B4B2-446CB6BCD3DE}"/>
              </a:ext>
            </a:extLst>
          </p:cNvPr>
          <p:cNvSpPr>
            <a:spLocks noGrp="1"/>
          </p:cNvSpPr>
          <p:nvPr>
            <p:ph type="dt" sz="half" idx="10"/>
          </p:nvPr>
        </p:nvSpPr>
        <p:spPr/>
        <p:txBody>
          <a:bodyPr/>
          <a:lstStyle/>
          <a:p>
            <a:fld id="{932DD1C2-B208-4562-B8B9-3E9E71B15AEB}" type="datetime1">
              <a:rPr lang="en-US" smtClean="0"/>
              <a:t>11/4/21</a:t>
            </a:fld>
            <a:endParaRPr lang="en-US"/>
          </a:p>
        </p:txBody>
      </p:sp>
      <p:sp>
        <p:nvSpPr>
          <p:cNvPr id="6" name="Footer Placeholder 5">
            <a:extLst>
              <a:ext uri="{FF2B5EF4-FFF2-40B4-BE49-F238E27FC236}">
                <a16:creationId xmlns:a16="http://schemas.microsoft.com/office/drawing/2014/main" id="{B061B294-4D04-E746-8221-395BE429F5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E9DF78-5CB3-4849-B9FC-1F1763722B41}"/>
              </a:ext>
            </a:extLst>
          </p:cNvPr>
          <p:cNvSpPr>
            <a:spLocks noGrp="1"/>
          </p:cNvSpPr>
          <p:nvPr>
            <p:ph type="sldNum" sz="quarter" idx="12"/>
          </p:nvPr>
        </p:nvSpPr>
        <p:spPr/>
        <p:txBody>
          <a:bodyPr/>
          <a:lstStyle/>
          <a:p>
            <a:fld id="{DA135043-C596-1A48-8BDA-03EB29A64DF4}" type="slidenum">
              <a:rPr lang="en-US" smtClean="0"/>
              <a:t>‹#›</a:t>
            </a:fld>
            <a:endParaRPr lang="en-US"/>
          </a:p>
        </p:txBody>
      </p:sp>
      <p:sp>
        <p:nvSpPr>
          <p:cNvPr id="8" name="Rectangle 7" hidden="1">
            <a:extLst>
              <a:ext uri="{FF2B5EF4-FFF2-40B4-BE49-F238E27FC236}">
                <a16:creationId xmlns:a16="http://schemas.microsoft.com/office/drawing/2014/main" id="{6B12440B-82B8-49BB-A179-16B2998F8E4C}"/>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a:extLst>
              <a:ext uri="{FF2B5EF4-FFF2-40B4-BE49-F238E27FC236}">
                <a16:creationId xmlns:a16="http://schemas.microsoft.com/office/drawing/2014/main" id="{315F1D87-7831-4D2D-9DA6-A760B546056E}"/>
              </a:ext>
            </a:extLst>
          </p:cNvPr>
          <p:cNvSpPr>
            <a:spLocks noGrp="1"/>
          </p:cNvSpPr>
          <p:nvPr>
            <p:ph type="body" sz="quarter" idx="13" hasCustomPrompt="1"/>
          </p:nvPr>
        </p:nvSpPr>
        <p:spPr>
          <a:xfrm>
            <a:off x="731600" y="864051"/>
            <a:ext cx="10735733" cy="621792"/>
          </a:xfrm>
          <a:prstGeom prst="rect">
            <a:avLst/>
          </a:prstGeom>
          <a:solidFill>
            <a:schemeClr val="bg2"/>
          </a:solidFill>
        </p:spPr>
        <p:txBody>
          <a:bodyPr lIns="182880" rIns="182880" anchor="ctr">
            <a:normAutofit/>
          </a:bodyPr>
          <a:lstStyle>
            <a:lvl1pPr marL="0" indent="0" algn="ctr">
              <a:buNone/>
              <a:defRPr sz="1600" b="1" i="0">
                <a:solidFill>
                  <a:schemeClr val="tx2"/>
                </a:solidFill>
                <a:latin typeface="+mn-lt"/>
                <a:ea typeface="Tahoma" charset="0"/>
                <a:cs typeface="Tahoma" charset="0"/>
              </a:defRPr>
            </a:lvl1pPr>
          </a:lstStyle>
          <a:p>
            <a:pPr lvl="0"/>
            <a:r>
              <a:rPr lang="en-US" dirty="0"/>
              <a:t>Click to add brief overview comment</a:t>
            </a:r>
          </a:p>
        </p:txBody>
      </p:sp>
      <p:sp>
        <p:nvSpPr>
          <p:cNvPr id="10" name="Text Placeholder 5">
            <a:extLst>
              <a:ext uri="{FF2B5EF4-FFF2-40B4-BE49-F238E27FC236}">
                <a16:creationId xmlns:a16="http://schemas.microsoft.com/office/drawing/2014/main" id="{4ACB66DD-01F4-4483-964A-54D437BC7301}"/>
              </a:ext>
            </a:extLst>
          </p:cNvPr>
          <p:cNvSpPr>
            <a:spLocks noGrp="1"/>
          </p:cNvSpPr>
          <p:nvPr>
            <p:ph type="body" sz="quarter" idx="14" hasCustomPrompt="1"/>
          </p:nvPr>
        </p:nvSpPr>
        <p:spPr>
          <a:xfrm>
            <a:off x="723900" y="5872381"/>
            <a:ext cx="10748963" cy="338554"/>
          </a:xfrm>
          <a:solidFill>
            <a:schemeClr val="accent3"/>
          </a:solidFill>
          <a:ln>
            <a:noFill/>
          </a:ln>
        </p:spPr>
        <p:txBody>
          <a:bodyPr anchor="b">
            <a:spAutoFit/>
          </a:bodyPr>
          <a:lstStyle>
            <a:lvl1pPr marL="0" indent="0" algn="ctr">
              <a:buNone/>
              <a:defRPr sz="1600" b="1">
                <a:solidFill>
                  <a:schemeClr val="bg1"/>
                </a:solidFill>
              </a:defRPr>
            </a:lvl1pPr>
          </a:lstStyle>
          <a:p>
            <a:pPr lvl="0"/>
            <a:r>
              <a:rPr lang="en-US" dirty="0"/>
              <a:t>Click to add brief takeaway comment </a:t>
            </a:r>
          </a:p>
        </p:txBody>
      </p:sp>
      <p:sp>
        <p:nvSpPr>
          <p:cNvPr id="11" name="Text Placeholder 9">
            <a:extLst>
              <a:ext uri="{FF2B5EF4-FFF2-40B4-BE49-F238E27FC236}">
                <a16:creationId xmlns:a16="http://schemas.microsoft.com/office/drawing/2014/main" id="{EBC4CDB1-2973-4634-9CBF-FD6988734697}"/>
              </a:ext>
            </a:extLst>
          </p:cNvPr>
          <p:cNvSpPr>
            <a:spLocks noGrp="1"/>
          </p:cNvSpPr>
          <p:nvPr>
            <p:ph type="body" sz="quarter" idx="16" hasCustomPrompt="1"/>
          </p:nvPr>
        </p:nvSpPr>
        <p:spPr>
          <a:xfrm>
            <a:off x="414730" y="6487405"/>
            <a:ext cx="11064240" cy="229289"/>
          </a:xfrm>
        </p:spPr>
        <p:txBody>
          <a:bodyPr anchor="ctr">
            <a:noAutofit/>
          </a:bodyPr>
          <a:lstStyle>
            <a:lvl1pPr marL="0" indent="0">
              <a:buNone/>
              <a:defRPr sz="900"/>
            </a:lvl1pPr>
          </a:lstStyle>
          <a:p>
            <a:pPr lvl="0"/>
            <a:r>
              <a:rPr lang="en-US" dirty="0"/>
              <a:t>Click to insert source</a:t>
            </a:r>
          </a:p>
        </p:txBody>
      </p:sp>
    </p:spTree>
    <p:extLst>
      <p:ext uri="{BB962C8B-B14F-4D97-AF65-F5344CB8AC3E}">
        <p14:creationId xmlns:p14="http://schemas.microsoft.com/office/powerpoint/2010/main" val="315964282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mment, &amp; 4-blocker (w/ 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B1B1A-193A-1F40-B2AB-0A9D2F74DF8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4FCD71-99E5-D846-AD43-7B056FE628C6}"/>
              </a:ext>
            </a:extLst>
          </p:cNvPr>
          <p:cNvSpPr>
            <a:spLocks noGrp="1"/>
          </p:cNvSpPr>
          <p:nvPr>
            <p:ph sz="half" idx="1"/>
          </p:nvPr>
        </p:nvSpPr>
        <p:spPr>
          <a:xfrm>
            <a:off x="726570" y="1602222"/>
            <a:ext cx="5281633" cy="19933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A06A599-343C-AF48-9F5E-ED2800F22C6D}"/>
              </a:ext>
            </a:extLst>
          </p:cNvPr>
          <p:cNvSpPr>
            <a:spLocks noGrp="1"/>
          </p:cNvSpPr>
          <p:nvPr>
            <p:ph sz="half" idx="2"/>
          </p:nvPr>
        </p:nvSpPr>
        <p:spPr>
          <a:xfrm>
            <a:off x="6191230" y="1602222"/>
            <a:ext cx="5281633" cy="19933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FA09E3-6341-2840-B4B2-446CB6BCD3DE}"/>
              </a:ext>
            </a:extLst>
          </p:cNvPr>
          <p:cNvSpPr>
            <a:spLocks noGrp="1"/>
          </p:cNvSpPr>
          <p:nvPr>
            <p:ph type="dt" sz="half" idx="10"/>
          </p:nvPr>
        </p:nvSpPr>
        <p:spPr/>
        <p:txBody>
          <a:bodyPr/>
          <a:lstStyle/>
          <a:p>
            <a:fld id="{932DD1C2-B208-4562-B8B9-3E9E71B15AEB}" type="datetime1">
              <a:rPr lang="en-US" smtClean="0"/>
              <a:t>11/4/21</a:t>
            </a:fld>
            <a:endParaRPr lang="en-US"/>
          </a:p>
        </p:txBody>
      </p:sp>
      <p:sp>
        <p:nvSpPr>
          <p:cNvPr id="6" name="Footer Placeholder 5">
            <a:extLst>
              <a:ext uri="{FF2B5EF4-FFF2-40B4-BE49-F238E27FC236}">
                <a16:creationId xmlns:a16="http://schemas.microsoft.com/office/drawing/2014/main" id="{B061B294-4D04-E746-8221-395BE429F5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E9DF78-5CB3-4849-B9FC-1F1763722B41}"/>
              </a:ext>
            </a:extLst>
          </p:cNvPr>
          <p:cNvSpPr>
            <a:spLocks noGrp="1"/>
          </p:cNvSpPr>
          <p:nvPr>
            <p:ph type="sldNum" sz="quarter" idx="12"/>
          </p:nvPr>
        </p:nvSpPr>
        <p:spPr/>
        <p:txBody>
          <a:bodyPr/>
          <a:lstStyle/>
          <a:p>
            <a:fld id="{DA135043-C596-1A48-8BDA-03EB29A64DF4}" type="slidenum">
              <a:rPr lang="en-US" smtClean="0"/>
              <a:t>‹#›</a:t>
            </a:fld>
            <a:endParaRPr lang="en-US"/>
          </a:p>
        </p:txBody>
      </p:sp>
      <p:sp>
        <p:nvSpPr>
          <p:cNvPr id="8" name="Rectangle 7" hidden="1">
            <a:extLst>
              <a:ext uri="{FF2B5EF4-FFF2-40B4-BE49-F238E27FC236}">
                <a16:creationId xmlns:a16="http://schemas.microsoft.com/office/drawing/2014/main" id="{6B12440B-82B8-49BB-A179-16B2998F8E4C}"/>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a:extLst>
              <a:ext uri="{FF2B5EF4-FFF2-40B4-BE49-F238E27FC236}">
                <a16:creationId xmlns:a16="http://schemas.microsoft.com/office/drawing/2014/main" id="{315F1D87-7831-4D2D-9DA6-A760B546056E}"/>
              </a:ext>
            </a:extLst>
          </p:cNvPr>
          <p:cNvSpPr>
            <a:spLocks noGrp="1"/>
          </p:cNvSpPr>
          <p:nvPr>
            <p:ph type="body" sz="quarter" idx="13" hasCustomPrompt="1"/>
          </p:nvPr>
        </p:nvSpPr>
        <p:spPr>
          <a:xfrm>
            <a:off x="731600" y="864051"/>
            <a:ext cx="10735733" cy="621792"/>
          </a:xfrm>
          <a:prstGeom prst="rect">
            <a:avLst/>
          </a:prstGeom>
          <a:solidFill>
            <a:schemeClr val="bg2"/>
          </a:solidFill>
        </p:spPr>
        <p:txBody>
          <a:bodyPr lIns="182880" rIns="182880" anchor="ctr">
            <a:normAutofit/>
          </a:bodyPr>
          <a:lstStyle>
            <a:lvl1pPr marL="0" indent="0" algn="ctr">
              <a:buNone/>
              <a:defRPr sz="1600" b="1" i="0">
                <a:solidFill>
                  <a:schemeClr val="tx2"/>
                </a:solidFill>
                <a:latin typeface="+mn-lt"/>
                <a:ea typeface="Tahoma" charset="0"/>
                <a:cs typeface="Tahoma" charset="0"/>
              </a:defRPr>
            </a:lvl1pPr>
          </a:lstStyle>
          <a:p>
            <a:pPr lvl="0"/>
            <a:r>
              <a:rPr lang="en-US" dirty="0"/>
              <a:t>Click to add brief overview comment</a:t>
            </a:r>
          </a:p>
        </p:txBody>
      </p:sp>
      <p:sp>
        <p:nvSpPr>
          <p:cNvPr id="10" name="Text Placeholder 5">
            <a:extLst>
              <a:ext uri="{FF2B5EF4-FFF2-40B4-BE49-F238E27FC236}">
                <a16:creationId xmlns:a16="http://schemas.microsoft.com/office/drawing/2014/main" id="{4ACB66DD-01F4-4483-964A-54D437BC7301}"/>
              </a:ext>
            </a:extLst>
          </p:cNvPr>
          <p:cNvSpPr>
            <a:spLocks noGrp="1"/>
          </p:cNvSpPr>
          <p:nvPr>
            <p:ph type="body" sz="quarter" idx="14" hasCustomPrompt="1"/>
          </p:nvPr>
        </p:nvSpPr>
        <p:spPr>
          <a:xfrm>
            <a:off x="723900" y="5872381"/>
            <a:ext cx="10748963" cy="338554"/>
          </a:xfrm>
          <a:solidFill>
            <a:schemeClr val="accent3"/>
          </a:solidFill>
          <a:ln>
            <a:noFill/>
          </a:ln>
        </p:spPr>
        <p:txBody>
          <a:bodyPr anchor="b">
            <a:spAutoFit/>
          </a:bodyPr>
          <a:lstStyle>
            <a:lvl1pPr marL="0" indent="0" algn="ctr">
              <a:buNone/>
              <a:defRPr sz="1600" b="1">
                <a:solidFill>
                  <a:schemeClr val="bg1"/>
                </a:solidFill>
              </a:defRPr>
            </a:lvl1pPr>
          </a:lstStyle>
          <a:p>
            <a:pPr lvl="0"/>
            <a:r>
              <a:rPr lang="en-US" dirty="0"/>
              <a:t>Click to add brief takeaway comment </a:t>
            </a:r>
          </a:p>
        </p:txBody>
      </p:sp>
      <p:sp>
        <p:nvSpPr>
          <p:cNvPr id="11" name="Text Placeholder 9">
            <a:extLst>
              <a:ext uri="{FF2B5EF4-FFF2-40B4-BE49-F238E27FC236}">
                <a16:creationId xmlns:a16="http://schemas.microsoft.com/office/drawing/2014/main" id="{EBC4CDB1-2973-4634-9CBF-FD6988734697}"/>
              </a:ext>
            </a:extLst>
          </p:cNvPr>
          <p:cNvSpPr>
            <a:spLocks noGrp="1"/>
          </p:cNvSpPr>
          <p:nvPr>
            <p:ph type="body" sz="quarter" idx="16" hasCustomPrompt="1"/>
          </p:nvPr>
        </p:nvSpPr>
        <p:spPr>
          <a:xfrm>
            <a:off x="414730" y="6487405"/>
            <a:ext cx="11064240" cy="229289"/>
          </a:xfrm>
        </p:spPr>
        <p:txBody>
          <a:bodyPr anchor="ctr">
            <a:noAutofit/>
          </a:bodyPr>
          <a:lstStyle>
            <a:lvl1pPr marL="0" indent="0">
              <a:buNone/>
              <a:defRPr sz="900"/>
            </a:lvl1pPr>
          </a:lstStyle>
          <a:p>
            <a:pPr lvl="0"/>
            <a:r>
              <a:rPr lang="en-US" dirty="0"/>
              <a:t>Click to insert source</a:t>
            </a:r>
          </a:p>
        </p:txBody>
      </p:sp>
      <p:sp>
        <p:nvSpPr>
          <p:cNvPr id="13" name="Content Placeholder 12">
            <a:extLst>
              <a:ext uri="{FF2B5EF4-FFF2-40B4-BE49-F238E27FC236}">
                <a16:creationId xmlns:a16="http://schemas.microsoft.com/office/drawing/2014/main" id="{634ADE0D-AE89-42D5-ADDD-0A828DF2787E}"/>
              </a:ext>
            </a:extLst>
          </p:cNvPr>
          <p:cNvSpPr>
            <a:spLocks noGrp="1"/>
          </p:cNvSpPr>
          <p:nvPr>
            <p:ph sz="quarter" idx="17"/>
          </p:nvPr>
        </p:nvSpPr>
        <p:spPr>
          <a:xfrm>
            <a:off x="723900" y="3762202"/>
            <a:ext cx="5281613" cy="19933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ADF0BFA2-9BEC-47F4-B97D-B271D223D004}"/>
              </a:ext>
            </a:extLst>
          </p:cNvPr>
          <p:cNvSpPr>
            <a:spLocks noGrp="1"/>
          </p:cNvSpPr>
          <p:nvPr>
            <p:ph sz="quarter" idx="18"/>
          </p:nvPr>
        </p:nvSpPr>
        <p:spPr>
          <a:xfrm>
            <a:off x="6191250" y="3759028"/>
            <a:ext cx="5276850" cy="19933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052294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Comment, &amp; 4-blocker (w/ 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B1B1A-193A-1F40-B2AB-0A9D2F74DF8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4FCD71-99E5-D846-AD43-7B056FE628C6}"/>
              </a:ext>
            </a:extLst>
          </p:cNvPr>
          <p:cNvSpPr>
            <a:spLocks noGrp="1"/>
          </p:cNvSpPr>
          <p:nvPr>
            <p:ph sz="half" idx="1"/>
          </p:nvPr>
        </p:nvSpPr>
        <p:spPr>
          <a:xfrm>
            <a:off x="726570" y="851049"/>
            <a:ext cx="5281633" cy="25786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A06A599-343C-AF48-9F5E-ED2800F22C6D}"/>
              </a:ext>
            </a:extLst>
          </p:cNvPr>
          <p:cNvSpPr>
            <a:spLocks noGrp="1"/>
          </p:cNvSpPr>
          <p:nvPr>
            <p:ph sz="half" idx="2"/>
          </p:nvPr>
        </p:nvSpPr>
        <p:spPr>
          <a:xfrm>
            <a:off x="6191230" y="851049"/>
            <a:ext cx="5281633" cy="25786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4FA09E3-6341-2840-B4B2-446CB6BCD3DE}"/>
              </a:ext>
            </a:extLst>
          </p:cNvPr>
          <p:cNvSpPr>
            <a:spLocks noGrp="1"/>
          </p:cNvSpPr>
          <p:nvPr>
            <p:ph type="dt" sz="half" idx="10"/>
          </p:nvPr>
        </p:nvSpPr>
        <p:spPr/>
        <p:txBody>
          <a:bodyPr/>
          <a:lstStyle/>
          <a:p>
            <a:fld id="{932DD1C2-B208-4562-B8B9-3E9E71B15AEB}" type="datetime1">
              <a:rPr lang="en-US" smtClean="0"/>
              <a:t>11/4/21</a:t>
            </a:fld>
            <a:endParaRPr lang="en-US"/>
          </a:p>
        </p:txBody>
      </p:sp>
      <p:sp>
        <p:nvSpPr>
          <p:cNvPr id="6" name="Footer Placeholder 5">
            <a:extLst>
              <a:ext uri="{FF2B5EF4-FFF2-40B4-BE49-F238E27FC236}">
                <a16:creationId xmlns:a16="http://schemas.microsoft.com/office/drawing/2014/main" id="{B061B294-4D04-E746-8221-395BE429F5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E9DF78-5CB3-4849-B9FC-1F1763722B41}"/>
              </a:ext>
            </a:extLst>
          </p:cNvPr>
          <p:cNvSpPr>
            <a:spLocks noGrp="1"/>
          </p:cNvSpPr>
          <p:nvPr>
            <p:ph type="sldNum" sz="quarter" idx="12"/>
          </p:nvPr>
        </p:nvSpPr>
        <p:spPr/>
        <p:txBody>
          <a:bodyPr/>
          <a:lstStyle/>
          <a:p>
            <a:fld id="{DA135043-C596-1A48-8BDA-03EB29A64DF4}" type="slidenum">
              <a:rPr lang="en-US" smtClean="0"/>
              <a:t>‹#›</a:t>
            </a:fld>
            <a:endParaRPr lang="en-US"/>
          </a:p>
        </p:txBody>
      </p:sp>
      <p:sp>
        <p:nvSpPr>
          <p:cNvPr id="8" name="Rectangle 7" hidden="1">
            <a:extLst>
              <a:ext uri="{FF2B5EF4-FFF2-40B4-BE49-F238E27FC236}">
                <a16:creationId xmlns:a16="http://schemas.microsoft.com/office/drawing/2014/main" id="{6B12440B-82B8-49BB-A179-16B2998F8E4C}"/>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a:extLst>
              <a:ext uri="{FF2B5EF4-FFF2-40B4-BE49-F238E27FC236}">
                <a16:creationId xmlns:a16="http://schemas.microsoft.com/office/drawing/2014/main" id="{EBC4CDB1-2973-4634-9CBF-FD6988734697}"/>
              </a:ext>
            </a:extLst>
          </p:cNvPr>
          <p:cNvSpPr>
            <a:spLocks noGrp="1"/>
          </p:cNvSpPr>
          <p:nvPr>
            <p:ph type="body" sz="quarter" idx="16" hasCustomPrompt="1"/>
          </p:nvPr>
        </p:nvSpPr>
        <p:spPr>
          <a:xfrm>
            <a:off x="414730" y="6487405"/>
            <a:ext cx="11064240" cy="229289"/>
          </a:xfrm>
        </p:spPr>
        <p:txBody>
          <a:bodyPr anchor="ctr">
            <a:noAutofit/>
          </a:bodyPr>
          <a:lstStyle>
            <a:lvl1pPr marL="0" indent="0">
              <a:buNone/>
              <a:defRPr sz="900"/>
            </a:lvl1pPr>
          </a:lstStyle>
          <a:p>
            <a:pPr lvl="0"/>
            <a:r>
              <a:rPr lang="en-US" dirty="0"/>
              <a:t>Click to insert source</a:t>
            </a:r>
          </a:p>
        </p:txBody>
      </p:sp>
      <p:sp>
        <p:nvSpPr>
          <p:cNvPr id="13" name="Content Placeholder 12">
            <a:extLst>
              <a:ext uri="{FF2B5EF4-FFF2-40B4-BE49-F238E27FC236}">
                <a16:creationId xmlns:a16="http://schemas.microsoft.com/office/drawing/2014/main" id="{634ADE0D-AE89-42D5-ADDD-0A828DF2787E}"/>
              </a:ext>
            </a:extLst>
          </p:cNvPr>
          <p:cNvSpPr>
            <a:spLocks noGrp="1"/>
          </p:cNvSpPr>
          <p:nvPr>
            <p:ph sz="quarter" idx="17"/>
          </p:nvPr>
        </p:nvSpPr>
        <p:spPr>
          <a:xfrm>
            <a:off x="723900" y="3638865"/>
            <a:ext cx="5281613" cy="25786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ADF0BFA2-9BEC-47F4-B97D-B271D223D004}"/>
              </a:ext>
            </a:extLst>
          </p:cNvPr>
          <p:cNvSpPr>
            <a:spLocks noGrp="1"/>
          </p:cNvSpPr>
          <p:nvPr>
            <p:ph sz="quarter" idx="18"/>
          </p:nvPr>
        </p:nvSpPr>
        <p:spPr>
          <a:xfrm>
            <a:off x="6191250" y="3638581"/>
            <a:ext cx="5276850" cy="25786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82447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Point / Quot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453C17-7258-4AD7-9BE0-96A1045478F3}"/>
              </a:ext>
            </a:extLst>
          </p:cNvPr>
          <p:cNvSpPr>
            <a:spLocks noGrp="1"/>
          </p:cNvSpPr>
          <p:nvPr>
            <p:ph type="dt" sz="half" idx="10"/>
          </p:nvPr>
        </p:nvSpPr>
        <p:spPr/>
        <p:txBody>
          <a:bodyPr/>
          <a:lstStyle/>
          <a:p>
            <a:fld id="{CF1D6321-93FB-4F05-956E-95304BDC80A3}" type="datetime1">
              <a:rPr lang="en-US" smtClean="0"/>
              <a:t>11/4/21</a:t>
            </a:fld>
            <a:endParaRPr lang="en-US" dirty="0"/>
          </a:p>
        </p:txBody>
      </p:sp>
      <p:sp>
        <p:nvSpPr>
          <p:cNvPr id="4" name="Footer Placeholder 3">
            <a:extLst>
              <a:ext uri="{FF2B5EF4-FFF2-40B4-BE49-F238E27FC236}">
                <a16:creationId xmlns:a16="http://schemas.microsoft.com/office/drawing/2014/main" id="{424D930B-8A9B-465E-92CD-75EB247A0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157046-792A-4788-B5CA-E9C55F23CA39}"/>
              </a:ext>
            </a:extLst>
          </p:cNvPr>
          <p:cNvSpPr>
            <a:spLocks noGrp="1"/>
          </p:cNvSpPr>
          <p:nvPr>
            <p:ph type="sldNum" sz="quarter" idx="12"/>
          </p:nvPr>
        </p:nvSpPr>
        <p:spPr/>
        <p:txBody>
          <a:bodyPr/>
          <a:lstStyle/>
          <a:p>
            <a:fld id="{DA135043-C596-1A48-8BDA-03EB29A64DF4}" type="slidenum">
              <a:rPr lang="en-US" smtClean="0"/>
              <a:pPr/>
              <a:t>‹#›</a:t>
            </a:fld>
            <a:endParaRPr lang="en-US" dirty="0"/>
          </a:p>
        </p:txBody>
      </p:sp>
      <p:sp>
        <p:nvSpPr>
          <p:cNvPr id="7" name="Text Placeholder 6">
            <a:extLst>
              <a:ext uri="{FF2B5EF4-FFF2-40B4-BE49-F238E27FC236}">
                <a16:creationId xmlns:a16="http://schemas.microsoft.com/office/drawing/2014/main" id="{3133373C-0DC7-4594-8F56-DA0E5C7B4D20}"/>
              </a:ext>
            </a:extLst>
          </p:cNvPr>
          <p:cNvSpPr>
            <a:spLocks noGrp="1"/>
          </p:cNvSpPr>
          <p:nvPr>
            <p:ph type="body" sz="quarter" idx="13" hasCustomPrompt="1"/>
          </p:nvPr>
        </p:nvSpPr>
        <p:spPr>
          <a:xfrm>
            <a:off x="723899" y="2025017"/>
            <a:ext cx="10744200" cy="2807966"/>
          </a:xfrm>
          <a:solidFill>
            <a:schemeClr val="accent1"/>
          </a:solidFill>
        </p:spPr>
        <p:txBody>
          <a:bodyPr anchor="ctr">
            <a:normAutofit/>
          </a:bodyPr>
          <a:lstStyle>
            <a:lvl1pPr marL="0" indent="0" algn="ctr">
              <a:buNone/>
              <a:defRPr sz="3600" b="1">
                <a:solidFill>
                  <a:schemeClr val="bg1"/>
                </a:solidFill>
                <a:latin typeface="+mj-lt"/>
              </a:defRPr>
            </a:lvl1pPr>
            <a:lvl2pPr algn="ctr">
              <a:defRPr/>
            </a:lvl2pPr>
            <a:lvl3pPr algn="ctr">
              <a:defRPr/>
            </a:lvl3pPr>
            <a:lvl4pPr algn="ctr">
              <a:defRPr/>
            </a:lvl4pPr>
            <a:lvl5pPr algn="ctr">
              <a:defRPr/>
            </a:lvl5pPr>
          </a:lstStyle>
          <a:p>
            <a:pPr lvl="0"/>
            <a:r>
              <a:rPr lang="en-US" dirty="0"/>
              <a:t>Add takeaway / quote / statement / stat and change color of textbox as needed </a:t>
            </a:r>
          </a:p>
        </p:txBody>
      </p:sp>
      <p:sp>
        <p:nvSpPr>
          <p:cNvPr id="10" name="Rectangle 9" hidden="1">
            <a:extLst>
              <a:ext uri="{FF2B5EF4-FFF2-40B4-BE49-F238E27FC236}">
                <a16:creationId xmlns:a16="http://schemas.microsoft.com/office/drawing/2014/main" id="{DFFA4450-53A1-4811-94EB-744A6A99036D}"/>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85131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BFF83D-86B2-B744-9C83-3DB29D769510}"/>
              </a:ext>
            </a:extLst>
          </p:cNvPr>
          <p:cNvSpPr>
            <a:spLocks noGrp="1"/>
          </p:cNvSpPr>
          <p:nvPr>
            <p:ph idx="1"/>
          </p:nvPr>
        </p:nvSpPr>
        <p:spPr>
          <a:xfrm>
            <a:off x="726569" y="855407"/>
            <a:ext cx="7661771" cy="5350686"/>
          </a:xfrm>
        </p:spPr>
        <p:txBody>
          <a:bodyPr/>
          <a:lstStyle>
            <a:lvl1pPr>
              <a:defRPr sz="2000"/>
            </a:lvl1pPr>
            <a:lvl2pPr>
              <a:defRPr sz="1800"/>
            </a:lvl2pPr>
            <a:lvl3pPr>
              <a:defRPr sz="1800"/>
            </a:lvl3pPr>
            <a:lvl4pPr>
              <a:defRPr sz="1600"/>
            </a:lvl4pPr>
            <a:lvl5pPr>
              <a:defRPr sz="1600"/>
            </a:lvl5pPr>
            <a:lvl6pPr>
              <a:defRPr sz="2857"/>
            </a:lvl6pPr>
            <a:lvl7pPr>
              <a:defRPr sz="2857"/>
            </a:lvl7pPr>
            <a:lvl8pPr>
              <a:defRPr sz="2857"/>
            </a:lvl8pPr>
            <a:lvl9pPr>
              <a:defRPr sz="285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8D613F3-BF58-724B-9FC3-AA157BAE9F36}"/>
              </a:ext>
            </a:extLst>
          </p:cNvPr>
          <p:cNvSpPr>
            <a:spLocks noGrp="1"/>
          </p:cNvSpPr>
          <p:nvPr>
            <p:ph type="body" sz="half" idx="2"/>
          </p:nvPr>
        </p:nvSpPr>
        <p:spPr>
          <a:xfrm>
            <a:off x="8487177" y="855662"/>
            <a:ext cx="2979397" cy="5362575"/>
          </a:xfrm>
          <a:solidFill>
            <a:schemeClr val="tx2"/>
          </a:solidFill>
        </p:spPr>
        <p:txBody>
          <a:bodyPr anchor="ctr">
            <a:normAutofit/>
          </a:bodyPr>
          <a:lstStyle>
            <a:lvl1pPr marL="0" indent="0" algn="ctr">
              <a:buNone/>
              <a:defRPr sz="1800" b="1">
                <a:solidFill>
                  <a:schemeClr val="bg1"/>
                </a:solidFill>
                <a:latin typeface="+mj-lt"/>
              </a:defRPr>
            </a:lvl1pPr>
            <a:lvl2pPr marL="653109" indent="0">
              <a:buNone/>
              <a:defRPr sz="2000"/>
            </a:lvl2pPr>
            <a:lvl3pPr marL="1306218" indent="0">
              <a:buNone/>
              <a:defRPr sz="1715"/>
            </a:lvl3pPr>
            <a:lvl4pPr marL="1959327" indent="0">
              <a:buNone/>
              <a:defRPr sz="1428"/>
            </a:lvl4pPr>
            <a:lvl5pPr marL="2612436" indent="0">
              <a:buNone/>
              <a:defRPr sz="1428"/>
            </a:lvl5pPr>
            <a:lvl6pPr marL="3265545" indent="0">
              <a:buNone/>
              <a:defRPr sz="1428"/>
            </a:lvl6pPr>
            <a:lvl7pPr marL="3918654" indent="0">
              <a:buNone/>
              <a:defRPr sz="1428"/>
            </a:lvl7pPr>
            <a:lvl8pPr marL="4571764" indent="0">
              <a:buNone/>
              <a:defRPr sz="1428"/>
            </a:lvl8pPr>
            <a:lvl9pPr marL="5224873" indent="0">
              <a:buNone/>
              <a:defRPr sz="1428"/>
            </a:lvl9pPr>
          </a:lstStyle>
          <a:p>
            <a:pPr lvl="0"/>
            <a:r>
              <a:rPr lang="en-US"/>
              <a:t>Edit Master text styles</a:t>
            </a:r>
          </a:p>
        </p:txBody>
      </p:sp>
      <p:sp>
        <p:nvSpPr>
          <p:cNvPr id="5" name="Date Placeholder 4">
            <a:extLst>
              <a:ext uri="{FF2B5EF4-FFF2-40B4-BE49-F238E27FC236}">
                <a16:creationId xmlns:a16="http://schemas.microsoft.com/office/drawing/2014/main" id="{C33984B2-B9A6-BB42-BB99-BB239974F7EC}"/>
              </a:ext>
            </a:extLst>
          </p:cNvPr>
          <p:cNvSpPr>
            <a:spLocks noGrp="1"/>
          </p:cNvSpPr>
          <p:nvPr>
            <p:ph type="dt" sz="half" idx="10"/>
          </p:nvPr>
        </p:nvSpPr>
        <p:spPr/>
        <p:txBody>
          <a:bodyPr/>
          <a:lstStyle/>
          <a:p>
            <a:fld id="{DAF5B2D5-28BB-4232-A525-B24A04EE71CB}" type="datetime1">
              <a:rPr lang="en-US" smtClean="0"/>
              <a:t>11/4/21</a:t>
            </a:fld>
            <a:endParaRPr lang="en-US"/>
          </a:p>
        </p:txBody>
      </p:sp>
      <p:sp>
        <p:nvSpPr>
          <p:cNvPr id="6" name="Footer Placeholder 5">
            <a:extLst>
              <a:ext uri="{FF2B5EF4-FFF2-40B4-BE49-F238E27FC236}">
                <a16:creationId xmlns:a16="http://schemas.microsoft.com/office/drawing/2014/main" id="{5B5E69B3-56DA-944E-9F0B-8E52A16DF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CDF43D-6601-6248-AA5E-FC6E72A5A8F2}"/>
              </a:ext>
            </a:extLst>
          </p:cNvPr>
          <p:cNvSpPr>
            <a:spLocks noGrp="1"/>
          </p:cNvSpPr>
          <p:nvPr>
            <p:ph type="sldNum" sz="quarter" idx="12"/>
          </p:nvPr>
        </p:nvSpPr>
        <p:spPr/>
        <p:txBody>
          <a:bodyPr/>
          <a:lstStyle/>
          <a:p>
            <a:fld id="{DA135043-C596-1A48-8BDA-03EB29A64DF4}" type="slidenum">
              <a:rPr lang="en-US" smtClean="0"/>
              <a:t>‹#›</a:t>
            </a:fld>
            <a:endParaRPr lang="en-US"/>
          </a:p>
        </p:txBody>
      </p:sp>
      <p:sp>
        <p:nvSpPr>
          <p:cNvPr id="8" name="Title 7">
            <a:extLst>
              <a:ext uri="{FF2B5EF4-FFF2-40B4-BE49-F238E27FC236}">
                <a16:creationId xmlns:a16="http://schemas.microsoft.com/office/drawing/2014/main" id="{11367FFD-A968-49DF-AC50-8C55CD8A0C90}"/>
              </a:ext>
            </a:extLst>
          </p:cNvPr>
          <p:cNvSpPr>
            <a:spLocks noGrp="1"/>
          </p:cNvSpPr>
          <p:nvPr>
            <p:ph type="title"/>
          </p:nvPr>
        </p:nvSpPr>
        <p:spPr/>
        <p:txBody>
          <a:bodyPr/>
          <a:lstStyle/>
          <a:p>
            <a:r>
              <a:rPr lang="en-US"/>
              <a:t>Click to edit Master title style</a:t>
            </a:r>
          </a:p>
        </p:txBody>
      </p:sp>
      <p:sp>
        <p:nvSpPr>
          <p:cNvPr id="9" name="Rectangle 8" hidden="1">
            <a:extLst>
              <a:ext uri="{FF2B5EF4-FFF2-40B4-BE49-F238E27FC236}">
                <a16:creationId xmlns:a16="http://schemas.microsoft.com/office/drawing/2014/main" id="{82F75050-2159-4314-A8A6-F31BFBC46EA2}"/>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25169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586A1E-9049-0F43-BE0A-906179F5CE15}"/>
              </a:ext>
            </a:extLst>
          </p:cNvPr>
          <p:cNvSpPr>
            <a:spLocks noGrp="1"/>
          </p:cNvSpPr>
          <p:nvPr>
            <p:ph type="dt" sz="half" idx="10"/>
          </p:nvPr>
        </p:nvSpPr>
        <p:spPr/>
        <p:txBody>
          <a:bodyPr/>
          <a:lstStyle/>
          <a:p>
            <a:fld id="{708111A3-0FE3-4FBC-BE91-E192DED52CB4}" type="datetime1">
              <a:rPr lang="en-US" smtClean="0"/>
              <a:t>11/4/21</a:t>
            </a:fld>
            <a:endParaRPr lang="en-US"/>
          </a:p>
        </p:txBody>
      </p:sp>
      <p:sp>
        <p:nvSpPr>
          <p:cNvPr id="3" name="Footer Placeholder 2">
            <a:extLst>
              <a:ext uri="{FF2B5EF4-FFF2-40B4-BE49-F238E27FC236}">
                <a16:creationId xmlns:a16="http://schemas.microsoft.com/office/drawing/2014/main" id="{1434A5AD-F092-F342-A9CB-26ADA6CAC8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CB0A3B-B17C-C643-8EA2-B56455436C8C}"/>
              </a:ext>
            </a:extLst>
          </p:cNvPr>
          <p:cNvSpPr>
            <a:spLocks noGrp="1"/>
          </p:cNvSpPr>
          <p:nvPr>
            <p:ph type="sldNum" sz="quarter" idx="12"/>
          </p:nvPr>
        </p:nvSpPr>
        <p:spPr/>
        <p:txBody>
          <a:bodyPr/>
          <a:lstStyle/>
          <a:p>
            <a:fld id="{DA135043-C596-1A48-8BDA-03EB29A64DF4}" type="slidenum">
              <a:rPr lang="en-US" smtClean="0"/>
              <a:t>‹#›</a:t>
            </a:fld>
            <a:endParaRPr lang="en-US"/>
          </a:p>
        </p:txBody>
      </p:sp>
      <p:sp>
        <p:nvSpPr>
          <p:cNvPr id="7" name="Rectangle 6" hidden="1">
            <a:extLst>
              <a:ext uri="{FF2B5EF4-FFF2-40B4-BE49-F238E27FC236}">
                <a16:creationId xmlns:a16="http://schemas.microsoft.com/office/drawing/2014/main" id="{BDB5A986-3CC4-4068-9673-999468AFDB9F}"/>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12994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41EC-0138-4DE4-AE99-9A5220A5A794}"/>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02091DE6-9757-4FF4-B09E-C0013B9D7A91}"/>
              </a:ext>
            </a:extLst>
          </p:cNvPr>
          <p:cNvSpPr>
            <a:spLocks noGrp="1"/>
          </p:cNvSpPr>
          <p:nvPr>
            <p:ph type="pic" sz="quarter" idx="13" hasCustomPrompt="1"/>
          </p:nvPr>
        </p:nvSpPr>
        <p:spPr>
          <a:xfrm>
            <a:off x="736603" y="1193105"/>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14" name="Picture Placeholder 13">
            <a:extLst>
              <a:ext uri="{FF2B5EF4-FFF2-40B4-BE49-F238E27FC236}">
                <a16:creationId xmlns:a16="http://schemas.microsoft.com/office/drawing/2014/main" id="{B7AD1791-C116-44D1-8342-307A77972B2F}"/>
              </a:ext>
            </a:extLst>
          </p:cNvPr>
          <p:cNvSpPr>
            <a:spLocks noGrp="1"/>
          </p:cNvSpPr>
          <p:nvPr>
            <p:ph type="pic" sz="quarter" idx="14" hasCustomPrompt="1"/>
          </p:nvPr>
        </p:nvSpPr>
        <p:spPr>
          <a:xfrm>
            <a:off x="735757" y="2436317"/>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16" name="Picture Placeholder 15">
            <a:extLst>
              <a:ext uri="{FF2B5EF4-FFF2-40B4-BE49-F238E27FC236}">
                <a16:creationId xmlns:a16="http://schemas.microsoft.com/office/drawing/2014/main" id="{A624C46F-9E17-4F79-AA19-1EEFE78D3ED6}"/>
              </a:ext>
            </a:extLst>
          </p:cNvPr>
          <p:cNvSpPr>
            <a:spLocks noGrp="1"/>
          </p:cNvSpPr>
          <p:nvPr>
            <p:ph type="pic" sz="quarter" idx="15" hasCustomPrompt="1"/>
          </p:nvPr>
        </p:nvSpPr>
        <p:spPr>
          <a:xfrm>
            <a:off x="735757" y="3683793"/>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18" name="Picture Placeholder 17">
            <a:extLst>
              <a:ext uri="{FF2B5EF4-FFF2-40B4-BE49-F238E27FC236}">
                <a16:creationId xmlns:a16="http://schemas.microsoft.com/office/drawing/2014/main" id="{E6F49704-7B4C-435B-B0A9-B43AD0E00B70}"/>
              </a:ext>
            </a:extLst>
          </p:cNvPr>
          <p:cNvSpPr>
            <a:spLocks noGrp="1"/>
          </p:cNvSpPr>
          <p:nvPr>
            <p:ph type="pic" sz="quarter" idx="16" hasCustomPrompt="1"/>
          </p:nvPr>
        </p:nvSpPr>
        <p:spPr>
          <a:xfrm>
            <a:off x="735757" y="4931269"/>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20" name="Text Placeholder 19">
            <a:extLst>
              <a:ext uri="{FF2B5EF4-FFF2-40B4-BE49-F238E27FC236}">
                <a16:creationId xmlns:a16="http://schemas.microsoft.com/office/drawing/2014/main" id="{048EBB51-3DD1-43E0-85E4-BBAF9815846F}"/>
              </a:ext>
            </a:extLst>
          </p:cNvPr>
          <p:cNvSpPr>
            <a:spLocks noGrp="1"/>
          </p:cNvSpPr>
          <p:nvPr>
            <p:ph type="body" sz="quarter" idx="17" hasCustomPrompt="1"/>
          </p:nvPr>
        </p:nvSpPr>
        <p:spPr>
          <a:xfrm>
            <a:off x="1784988" y="1453659"/>
            <a:ext cx="4084959" cy="173736"/>
          </a:xfrm>
        </p:spPr>
        <p:txBody>
          <a:bodyPr anchor="ctr">
            <a:noAutofit/>
          </a:bodyPr>
          <a:lstStyle>
            <a:lvl1pPr marL="0" indent="0">
              <a:buNone/>
              <a:defRPr sz="1600" b="1">
                <a:solidFill>
                  <a:schemeClr val="tx2"/>
                </a:solidFill>
                <a:latin typeface="+mj-lt"/>
              </a:defRPr>
            </a:lvl1pPr>
          </a:lstStyle>
          <a:p>
            <a:pPr lvl="0"/>
            <a:r>
              <a:rPr lang="en-US" dirty="0"/>
              <a:t>Click to insert name</a:t>
            </a:r>
          </a:p>
        </p:txBody>
      </p:sp>
      <p:sp>
        <p:nvSpPr>
          <p:cNvPr id="22" name="Text Placeholder 21">
            <a:extLst>
              <a:ext uri="{FF2B5EF4-FFF2-40B4-BE49-F238E27FC236}">
                <a16:creationId xmlns:a16="http://schemas.microsoft.com/office/drawing/2014/main" id="{B652FA6D-B8C8-4A78-82B7-708F6D21C27B}"/>
              </a:ext>
            </a:extLst>
          </p:cNvPr>
          <p:cNvSpPr>
            <a:spLocks noGrp="1"/>
          </p:cNvSpPr>
          <p:nvPr>
            <p:ph type="body" sz="quarter" idx="18" hasCustomPrompt="1"/>
          </p:nvPr>
        </p:nvSpPr>
        <p:spPr>
          <a:xfrm>
            <a:off x="1784989" y="2696871"/>
            <a:ext cx="4084959" cy="173736"/>
          </a:xfrm>
        </p:spPr>
        <p:txBody>
          <a:bodyPr anchor="ctr">
            <a:noAutofit/>
          </a:bodyPr>
          <a:lstStyle>
            <a:lvl1pPr marL="0" indent="0">
              <a:buNone/>
              <a:defRPr sz="1600" b="1">
                <a:solidFill>
                  <a:schemeClr val="tx2"/>
                </a:solidFill>
                <a:latin typeface="+mj-lt"/>
              </a:defRPr>
            </a:lvl1pPr>
          </a:lstStyle>
          <a:p>
            <a:pPr lvl="0"/>
            <a:r>
              <a:rPr lang="en-US" dirty="0"/>
              <a:t>Click to insert name</a:t>
            </a:r>
          </a:p>
        </p:txBody>
      </p:sp>
      <p:sp>
        <p:nvSpPr>
          <p:cNvPr id="24" name="Text Placeholder 23">
            <a:extLst>
              <a:ext uri="{FF2B5EF4-FFF2-40B4-BE49-F238E27FC236}">
                <a16:creationId xmlns:a16="http://schemas.microsoft.com/office/drawing/2014/main" id="{EA753D7B-98DC-479D-9880-76B797956B40}"/>
              </a:ext>
            </a:extLst>
          </p:cNvPr>
          <p:cNvSpPr>
            <a:spLocks noGrp="1"/>
          </p:cNvSpPr>
          <p:nvPr>
            <p:ph type="body" sz="quarter" idx="19" hasCustomPrompt="1"/>
          </p:nvPr>
        </p:nvSpPr>
        <p:spPr>
          <a:xfrm>
            <a:off x="1784989" y="3944347"/>
            <a:ext cx="4084959" cy="173736"/>
          </a:xfrm>
        </p:spPr>
        <p:txBody>
          <a:bodyPr anchor="ctr">
            <a:noAutofit/>
          </a:bodyPr>
          <a:lstStyle>
            <a:lvl1pPr marL="0" indent="0">
              <a:buNone/>
              <a:defRPr sz="1600" b="1">
                <a:solidFill>
                  <a:schemeClr val="tx2"/>
                </a:solidFill>
                <a:latin typeface="+mj-lt"/>
              </a:defRPr>
            </a:lvl1pPr>
          </a:lstStyle>
          <a:p>
            <a:pPr lvl="0"/>
            <a:r>
              <a:rPr lang="en-US" dirty="0"/>
              <a:t>Click to insert name</a:t>
            </a:r>
          </a:p>
        </p:txBody>
      </p:sp>
      <p:sp>
        <p:nvSpPr>
          <p:cNvPr id="26" name="Text Placeholder 25">
            <a:extLst>
              <a:ext uri="{FF2B5EF4-FFF2-40B4-BE49-F238E27FC236}">
                <a16:creationId xmlns:a16="http://schemas.microsoft.com/office/drawing/2014/main" id="{BE1FCCB2-14A7-45A9-B19B-0EA3718AF12A}"/>
              </a:ext>
            </a:extLst>
          </p:cNvPr>
          <p:cNvSpPr>
            <a:spLocks noGrp="1"/>
          </p:cNvSpPr>
          <p:nvPr>
            <p:ph type="body" sz="quarter" idx="20" hasCustomPrompt="1"/>
          </p:nvPr>
        </p:nvSpPr>
        <p:spPr>
          <a:xfrm>
            <a:off x="1784989" y="5191823"/>
            <a:ext cx="4084959" cy="173736"/>
          </a:xfrm>
        </p:spPr>
        <p:txBody>
          <a:bodyPr anchor="ctr">
            <a:noAutofit/>
          </a:bodyPr>
          <a:lstStyle>
            <a:lvl1pPr marL="0" indent="0">
              <a:buNone/>
              <a:defRPr sz="1600" b="1">
                <a:solidFill>
                  <a:schemeClr val="tx2"/>
                </a:solidFill>
                <a:latin typeface="+mj-lt"/>
              </a:defRPr>
            </a:lvl1pPr>
          </a:lstStyle>
          <a:p>
            <a:pPr lvl="0"/>
            <a:r>
              <a:rPr lang="en-US" dirty="0"/>
              <a:t>Click to insert name</a:t>
            </a:r>
          </a:p>
        </p:txBody>
      </p:sp>
      <p:sp>
        <p:nvSpPr>
          <p:cNvPr id="28" name="Picture Placeholder 27">
            <a:extLst>
              <a:ext uri="{FF2B5EF4-FFF2-40B4-BE49-F238E27FC236}">
                <a16:creationId xmlns:a16="http://schemas.microsoft.com/office/drawing/2014/main" id="{0A7B97EF-654A-4399-922B-00908C0B894F}"/>
              </a:ext>
            </a:extLst>
          </p:cNvPr>
          <p:cNvSpPr>
            <a:spLocks noGrp="1"/>
          </p:cNvSpPr>
          <p:nvPr>
            <p:ph type="pic" sz="quarter" idx="21" hasCustomPrompt="1"/>
          </p:nvPr>
        </p:nvSpPr>
        <p:spPr>
          <a:xfrm>
            <a:off x="6281696" y="1193105"/>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30" name="Picture Placeholder 29">
            <a:extLst>
              <a:ext uri="{FF2B5EF4-FFF2-40B4-BE49-F238E27FC236}">
                <a16:creationId xmlns:a16="http://schemas.microsoft.com/office/drawing/2014/main" id="{04370EF0-E179-46C9-9E26-7F3862BC11C7}"/>
              </a:ext>
            </a:extLst>
          </p:cNvPr>
          <p:cNvSpPr>
            <a:spLocks noGrp="1"/>
          </p:cNvSpPr>
          <p:nvPr>
            <p:ph type="pic" sz="quarter" idx="22" hasCustomPrompt="1"/>
          </p:nvPr>
        </p:nvSpPr>
        <p:spPr>
          <a:xfrm>
            <a:off x="6281696" y="2436317"/>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32" name="Picture Placeholder 31">
            <a:extLst>
              <a:ext uri="{FF2B5EF4-FFF2-40B4-BE49-F238E27FC236}">
                <a16:creationId xmlns:a16="http://schemas.microsoft.com/office/drawing/2014/main" id="{B22EA77D-2B89-48F1-809A-21A7443F39CB}"/>
              </a:ext>
            </a:extLst>
          </p:cNvPr>
          <p:cNvSpPr>
            <a:spLocks noGrp="1"/>
          </p:cNvSpPr>
          <p:nvPr>
            <p:ph type="pic" sz="quarter" idx="23" hasCustomPrompt="1"/>
          </p:nvPr>
        </p:nvSpPr>
        <p:spPr>
          <a:xfrm>
            <a:off x="6281696" y="3688670"/>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34" name="Picture Placeholder 33">
            <a:extLst>
              <a:ext uri="{FF2B5EF4-FFF2-40B4-BE49-F238E27FC236}">
                <a16:creationId xmlns:a16="http://schemas.microsoft.com/office/drawing/2014/main" id="{90B09503-3FEF-4CCF-9778-B379C442CEA3}"/>
              </a:ext>
            </a:extLst>
          </p:cNvPr>
          <p:cNvSpPr>
            <a:spLocks noGrp="1"/>
          </p:cNvSpPr>
          <p:nvPr>
            <p:ph type="pic" sz="quarter" idx="24" hasCustomPrompt="1"/>
          </p:nvPr>
        </p:nvSpPr>
        <p:spPr>
          <a:xfrm>
            <a:off x="6281696" y="4931271"/>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36" name="Text Placeholder 35">
            <a:extLst>
              <a:ext uri="{FF2B5EF4-FFF2-40B4-BE49-F238E27FC236}">
                <a16:creationId xmlns:a16="http://schemas.microsoft.com/office/drawing/2014/main" id="{E4204AE6-3065-4932-9FF7-460921375E64}"/>
              </a:ext>
            </a:extLst>
          </p:cNvPr>
          <p:cNvSpPr>
            <a:spLocks noGrp="1"/>
          </p:cNvSpPr>
          <p:nvPr>
            <p:ph type="body" sz="quarter" idx="25" hasCustomPrompt="1"/>
          </p:nvPr>
        </p:nvSpPr>
        <p:spPr>
          <a:xfrm>
            <a:off x="7360901" y="1453659"/>
            <a:ext cx="4084959" cy="173736"/>
          </a:xfrm>
        </p:spPr>
        <p:txBody>
          <a:bodyPr anchor="ctr">
            <a:noAutofit/>
          </a:bodyPr>
          <a:lstStyle>
            <a:lvl1pPr marL="0" indent="0">
              <a:buNone/>
              <a:defRPr sz="1600" b="1">
                <a:solidFill>
                  <a:schemeClr val="tx2"/>
                </a:solidFill>
                <a:latin typeface="+mj-lt"/>
              </a:defRPr>
            </a:lvl1pPr>
          </a:lstStyle>
          <a:p>
            <a:pPr lvl="0"/>
            <a:r>
              <a:rPr lang="en-US" dirty="0"/>
              <a:t>Click to insert name</a:t>
            </a:r>
          </a:p>
        </p:txBody>
      </p:sp>
      <p:sp>
        <p:nvSpPr>
          <p:cNvPr id="38" name="Text Placeholder 37">
            <a:extLst>
              <a:ext uri="{FF2B5EF4-FFF2-40B4-BE49-F238E27FC236}">
                <a16:creationId xmlns:a16="http://schemas.microsoft.com/office/drawing/2014/main" id="{EC258CB3-809B-4E55-9D97-E236614394CF}"/>
              </a:ext>
            </a:extLst>
          </p:cNvPr>
          <p:cNvSpPr>
            <a:spLocks noGrp="1"/>
          </p:cNvSpPr>
          <p:nvPr>
            <p:ph type="body" sz="quarter" idx="26" hasCustomPrompt="1"/>
          </p:nvPr>
        </p:nvSpPr>
        <p:spPr>
          <a:xfrm>
            <a:off x="7360901" y="2696871"/>
            <a:ext cx="4084959" cy="173736"/>
          </a:xfrm>
        </p:spPr>
        <p:txBody>
          <a:bodyPr anchor="ctr">
            <a:noAutofit/>
          </a:bodyPr>
          <a:lstStyle>
            <a:lvl1pPr marL="0" indent="0">
              <a:buNone/>
              <a:defRPr sz="1600" b="1">
                <a:solidFill>
                  <a:schemeClr val="tx2"/>
                </a:solidFill>
                <a:latin typeface="+mj-lt"/>
              </a:defRPr>
            </a:lvl1pPr>
          </a:lstStyle>
          <a:p>
            <a:pPr lvl="0"/>
            <a:r>
              <a:rPr lang="en-US" dirty="0"/>
              <a:t>Click to insert name</a:t>
            </a:r>
          </a:p>
        </p:txBody>
      </p:sp>
      <p:sp>
        <p:nvSpPr>
          <p:cNvPr id="40" name="Text Placeholder 39">
            <a:extLst>
              <a:ext uri="{FF2B5EF4-FFF2-40B4-BE49-F238E27FC236}">
                <a16:creationId xmlns:a16="http://schemas.microsoft.com/office/drawing/2014/main" id="{F8D6D001-984E-4D2F-8FDA-6F3F609E8063}"/>
              </a:ext>
            </a:extLst>
          </p:cNvPr>
          <p:cNvSpPr>
            <a:spLocks noGrp="1"/>
          </p:cNvSpPr>
          <p:nvPr>
            <p:ph type="body" sz="quarter" idx="27" hasCustomPrompt="1"/>
          </p:nvPr>
        </p:nvSpPr>
        <p:spPr>
          <a:xfrm>
            <a:off x="7360901" y="3944347"/>
            <a:ext cx="4084959" cy="173736"/>
          </a:xfrm>
        </p:spPr>
        <p:txBody>
          <a:bodyPr anchor="ctr">
            <a:noAutofit/>
          </a:bodyPr>
          <a:lstStyle>
            <a:lvl1pPr marL="0" indent="0">
              <a:buNone/>
              <a:defRPr sz="1600" b="1">
                <a:solidFill>
                  <a:schemeClr val="tx2"/>
                </a:solidFill>
                <a:latin typeface="+mj-lt"/>
              </a:defRPr>
            </a:lvl1pPr>
            <a:lvl2pPr marL="112711" indent="0">
              <a:buNone/>
              <a:defRPr/>
            </a:lvl2pPr>
          </a:lstStyle>
          <a:p>
            <a:pPr lvl="0"/>
            <a:r>
              <a:rPr lang="en-US" dirty="0"/>
              <a:t>Click to insert name</a:t>
            </a:r>
          </a:p>
        </p:txBody>
      </p:sp>
      <p:sp>
        <p:nvSpPr>
          <p:cNvPr id="42" name="Text Placeholder 41">
            <a:extLst>
              <a:ext uri="{FF2B5EF4-FFF2-40B4-BE49-F238E27FC236}">
                <a16:creationId xmlns:a16="http://schemas.microsoft.com/office/drawing/2014/main" id="{0275046B-85D4-40B0-974A-EC444D6C6133}"/>
              </a:ext>
            </a:extLst>
          </p:cNvPr>
          <p:cNvSpPr>
            <a:spLocks noGrp="1"/>
          </p:cNvSpPr>
          <p:nvPr>
            <p:ph type="body" sz="quarter" idx="28" hasCustomPrompt="1"/>
          </p:nvPr>
        </p:nvSpPr>
        <p:spPr>
          <a:xfrm>
            <a:off x="7360901" y="5191823"/>
            <a:ext cx="4084959" cy="173736"/>
          </a:xfrm>
        </p:spPr>
        <p:txBody>
          <a:bodyPr anchor="ctr">
            <a:noAutofit/>
          </a:bodyPr>
          <a:lstStyle>
            <a:lvl1pPr marL="0" indent="0">
              <a:buNone/>
              <a:defRPr sz="1600" b="1">
                <a:solidFill>
                  <a:schemeClr val="tx2"/>
                </a:solidFill>
                <a:latin typeface="+mj-lt"/>
              </a:defRPr>
            </a:lvl1pPr>
            <a:lvl2pPr marL="112711" indent="0">
              <a:buNone/>
              <a:defRPr/>
            </a:lvl2pPr>
          </a:lstStyle>
          <a:p>
            <a:pPr lvl="0"/>
            <a:r>
              <a:rPr lang="en-US" dirty="0"/>
              <a:t>Click to insert name</a:t>
            </a:r>
          </a:p>
        </p:txBody>
      </p:sp>
      <p:sp>
        <p:nvSpPr>
          <p:cNvPr id="44" name="Text Placeholder 43">
            <a:extLst>
              <a:ext uri="{FF2B5EF4-FFF2-40B4-BE49-F238E27FC236}">
                <a16:creationId xmlns:a16="http://schemas.microsoft.com/office/drawing/2014/main" id="{F18208AC-A0A1-40B9-92BE-7A9902664863}"/>
              </a:ext>
            </a:extLst>
          </p:cNvPr>
          <p:cNvSpPr>
            <a:spLocks noGrp="1"/>
          </p:cNvSpPr>
          <p:nvPr>
            <p:ph type="body" sz="quarter" idx="29" hasCustomPrompt="1"/>
          </p:nvPr>
        </p:nvSpPr>
        <p:spPr>
          <a:xfrm>
            <a:off x="1784988" y="1659239"/>
            <a:ext cx="4084959" cy="209490"/>
          </a:xfrm>
        </p:spPr>
        <p:txBody>
          <a:bodyPr tIns="0" bIns="0" anchor="t"/>
          <a:lstStyle>
            <a:lvl1pPr marL="0" indent="0">
              <a:buNone/>
              <a:defRPr sz="1200" b="0" i="0">
                <a:solidFill>
                  <a:schemeClr val="tx2"/>
                </a:solidFill>
              </a:defRPr>
            </a:lvl1pPr>
            <a:lvl2pPr marL="112711" indent="0">
              <a:buNone/>
              <a:defRPr/>
            </a:lvl2pPr>
          </a:lstStyle>
          <a:p>
            <a:pPr lvl="0"/>
            <a:r>
              <a:rPr lang="en-US" dirty="0"/>
              <a:t>Click to insert title</a:t>
            </a:r>
          </a:p>
        </p:txBody>
      </p:sp>
      <p:sp>
        <p:nvSpPr>
          <p:cNvPr id="46" name="Text Placeholder 45">
            <a:extLst>
              <a:ext uri="{FF2B5EF4-FFF2-40B4-BE49-F238E27FC236}">
                <a16:creationId xmlns:a16="http://schemas.microsoft.com/office/drawing/2014/main" id="{BE580B3F-D345-409E-A1E3-D30B57D2A3F7}"/>
              </a:ext>
            </a:extLst>
          </p:cNvPr>
          <p:cNvSpPr>
            <a:spLocks noGrp="1"/>
          </p:cNvSpPr>
          <p:nvPr>
            <p:ph type="body" sz="quarter" idx="30" hasCustomPrompt="1"/>
          </p:nvPr>
        </p:nvSpPr>
        <p:spPr>
          <a:xfrm>
            <a:off x="1784989" y="2906327"/>
            <a:ext cx="4084959" cy="209490"/>
          </a:xfrm>
        </p:spPr>
        <p:txBody>
          <a:bodyPr tIns="0" bIns="0" anchor="t"/>
          <a:lstStyle>
            <a:lvl1pPr marL="0" indent="0">
              <a:buNone/>
              <a:defRPr sz="1200" b="0" i="0">
                <a:solidFill>
                  <a:schemeClr val="tx2"/>
                </a:solidFill>
              </a:defRPr>
            </a:lvl1pPr>
            <a:lvl2pPr marL="112711" indent="0">
              <a:buNone/>
              <a:defRPr/>
            </a:lvl2pPr>
          </a:lstStyle>
          <a:p>
            <a:pPr lvl="0"/>
            <a:r>
              <a:rPr lang="en-US" dirty="0"/>
              <a:t>Click to insert title</a:t>
            </a:r>
          </a:p>
        </p:txBody>
      </p:sp>
      <p:sp>
        <p:nvSpPr>
          <p:cNvPr id="48" name="Text Placeholder 47">
            <a:extLst>
              <a:ext uri="{FF2B5EF4-FFF2-40B4-BE49-F238E27FC236}">
                <a16:creationId xmlns:a16="http://schemas.microsoft.com/office/drawing/2014/main" id="{4EFA9CFB-0285-4E07-8E72-0E78463D1A25}"/>
              </a:ext>
            </a:extLst>
          </p:cNvPr>
          <p:cNvSpPr>
            <a:spLocks noGrp="1"/>
          </p:cNvSpPr>
          <p:nvPr>
            <p:ph type="body" sz="quarter" idx="31" hasCustomPrompt="1"/>
          </p:nvPr>
        </p:nvSpPr>
        <p:spPr>
          <a:xfrm>
            <a:off x="1784989" y="4143553"/>
            <a:ext cx="4084959" cy="209490"/>
          </a:xfrm>
        </p:spPr>
        <p:txBody>
          <a:bodyPr tIns="0" bIns="0" anchor="t"/>
          <a:lstStyle>
            <a:lvl1pPr marL="0" indent="0">
              <a:buNone/>
              <a:defRPr sz="1200" b="0" i="0">
                <a:solidFill>
                  <a:schemeClr val="tx2"/>
                </a:solidFill>
              </a:defRPr>
            </a:lvl1pPr>
          </a:lstStyle>
          <a:p>
            <a:pPr lvl="0"/>
            <a:r>
              <a:rPr lang="en-US" dirty="0"/>
              <a:t>Click to insert title</a:t>
            </a:r>
          </a:p>
        </p:txBody>
      </p:sp>
      <p:sp>
        <p:nvSpPr>
          <p:cNvPr id="50" name="Text Placeholder 49">
            <a:extLst>
              <a:ext uri="{FF2B5EF4-FFF2-40B4-BE49-F238E27FC236}">
                <a16:creationId xmlns:a16="http://schemas.microsoft.com/office/drawing/2014/main" id="{0ACE9153-8BF7-4F98-A1F0-9C7C3A1A0457}"/>
              </a:ext>
            </a:extLst>
          </p:cNvPr>
          <p:cNvSpPr>
            <a:spLocks noGrp="1"/>
          </p:cNvSpPr>
          <p:nvPr>
            <p:ph type="body" sz="quarter" idx="32" hasCustomPrompt="1"/>
          </p:nvPr>
        </p:nvSpPr>
        <p:spPr>
          <a:xfrm>
            <a:off x="1784989" y="5395962"/>
            <a:ext cx="4084959" cy="209490"/>
          </a:xfrm>
        </p:spPr>
        <p:txBody>
          <a:bodyPr tIns="0" bIns="0" anchor="t"/>
          <a:lstStyle>
            <a:lvl1pPr marL="0" indent="0">
              <a:buNone/>
              <a:defRPr sz="1200" b="0" i="0">
                <a:solidFill>
                  <a:schemeClr val="tx2"/>
                </a:solidFill>
              </a:defRPr>
            </a:lvl1pPr>
            <a:lvl2pPr marL="112711" indent="0">
              <a:buNone/>
              <a:defRPr/>
            </a:lvl2pPr>
          </a:lstStyle>
          <a:p>
            <a:pPr lvl="0"/>
            <a:r>
              <a:rPr lang="en-US" dirty="0"/>
              <a:t>Click to insert title</a:t>
            </a:r>
          </a:p>
        </p:txBody>
      </p:sp>
      <p:sp>
        <p:nvSpPr>
          <p:cNvPr id="52" name="Text Placeholder 51">
            <a:extLst>
              <a:ext uri="{FF2B5EF4-FFF2-40B4-BE49-F238E27FC236}">
                <a16:creationId xmlns:a16="http://schemas.microsoft.com/office/drawing/2014/main" id="{204D67AE-9D0B-4C5D-A014-244BFEA1C4FE}"/>
              </a:ext>
            </a:extLst>
          </p:cNvPr>
          <p:cNvSpPr>
            <a:spLocks noGrp="1"/>
          </p:cNvSpPr>
          <p:nvPr>
            <p:ph type="body" sz="quarter" idx="33" hasCustomPrompt="1"/>
          </p:nvPr>
        </p:nvSpPr>
        <p:spPr>
          <a:xfrm>
            <a:off x="7360901" y="1659239"/>
            <a:ext cx="4084959" cy="209490"/>
          </a:xfrm>
        </p:spPr>
        <p:txBody>
          <a:bodyPr tIns="0" bIns="0" anchor="t"/>
          <a:lstStyle>
            <a:lvl1pPr marL="0" indent="0">
              <a:buNone/>
              <a:defRPr sz="1200" b="0" i="0">
                <a:solidFill>
                  <a:schemeClr val="tx2"/>
                </a:solidFill>
              </a:defRPr>
            </a:lvl1pPr>
          </a:lstStyle>
          <a:p>
            <a:pPr lvl="0"/>
            <a:r>
              <a:rPr lang="en-US" dirty="0"/>
              <a:t>Click to insert title</a:t>
            </a:r>
          </a:p>
        </p:txBody>
      </p:sp>
      <p:sp>
        <p:nvSpPr>
          <p:cNvPr id="54" name="Text Placeholder 53">
            <a:extLst>
              <a:ext uri="{FF2B5EF4-FFF2-40B4-BE49-F238E27FC236}">
                <a16:creationId xmlns:a16="http://schemas.microsoft.com/office/drawing/2014/main" id="{4AC9D7EE-310E-477E-A612-53CF908A2BC6}"/>
              </a:ext>
            </a:extLst>
          </p:cNvPr>
          <p:cNvSpPr>
            <a:spLocks noGrp="1"/>
          </p:cNvSpPr>
          <p:nvPr>
            <p:ph type="body" sz="quarter" idx="34" hasCustomPrompt="1"/>
          </p:nvPr>
        </p:nvSpPr>
        <p:spPr>
          <a:xfrm>
            <a:off x="7360901" y="2908441"/>
            <a:ext cx="4084959" cy="209490"/>
          </a:xfrm>
        </p:spPr>
        <p:txBody>
          <a:bodyPr tIns="0" bIns="0" anchor="t"/>
          <a:lstStyle>
            <a:lvl1pPr marL="0" indent="0">
              <a:buNone/>
              <a:defRPr sz="1200" b="0" i="0">
                <a:solidFill>
                  <a:schemeClr val="tx2"/>
                </a:solidFill>
              </a:defRPr>
            </a:lvl1pPr>
            <a:lvl2pPr marL="112711" indent="0">
              <a:buNone/>
              <a:defRPr/>
            </a:lvl2pPr>
          </a:lstStyle>
          <a:p>
            <a:pPr lvl="0"/>
            <a:r>
              <a:rPr lang="en-US" dirty="0"/>
              <a:t>Click to insert title</a:t>
            </a:r>
          </a:p>
        </p:txBody>
      </p:sp>
      <p:sp>
        <p:nvSpPr>
          <p:cNvPr id="56" name="Text Placeholder 55">
            <a:extLst>
              <a:ext uri="{FF2B5EF4-FFF2-40B4-BE49-F238E27FC236}">
                <a16:creationId xmlns:a16="http://schemas.microsoft.com/office/drawing/2014/main" id="{B0585990-F104-450D-AEC0-B8D5EBCD73FD}"/>
              </a:ext>
            </a:extLst>
          </p:cNvPr>
          <p:cNvSpPr>
            <a:spLocks noGrp="1"/>
          </p:cNvSpPr>
          <p:nvPr>
            <p:ph type="body" sz="quarter" idx="35" hasCustomPrompt="1"/>
          </p:nvPr>
        </p:nvSpPr>
        <p:spPr>
          <a:xfrm>
            <a:off x="7360901" y="4141964"/>
            <a:ext cx="4084959" cy="209490"/>
          </a:xfrm>
        </p:spPr>
        <p:txBody>
          <a:bodyPr tIns="0" bIns="0" anchor="t"/>
          <a:lstStyle>
            <a:lvl1pPr marL="0" indent="0">
              <a:buNone/>
              <a:defRPr sz="1200" b="0" i="0">
                <a:solidFill>
                  <a:schemeClr val="tx2"/>
                </a:solidFill>
              </a:defRPr>
            </a:lvl1pPr>
          </a:lstStyle>
          <a:p>
            <a:pPr lvl="0"/>
            <a:r>
              <a:rPr lang="en-US" dirty="0"/>
              <a:t>Click to insert title</a:t>
            </a:r>
          </a:p>
        </p:txBody>
      </p:sp>
      <p:sp>
        <p:nvSpPr>
          <p:cNvPr id="58" name="Text Placeholder 57">
            <a:extLst>
              <a:ext uri="{FF2B5EF4-FFF2-40B4-BE49-F238E27FC236}">
                <a16:creationId xmlns:a16="http://schemas.microsoft.com/office/drawing/2014/main" id="{AF51DC81-E1CE-4439-A97C-6BF06C65561A}"/>
              </a:ext>
            </a:extLst>
          </p:cNvPr>
          <p:cNvSpPr>
            <a:spLocks noGrp="1"/>
          </p:cNvSpPr>
          <p:nvPr>
            <p:ph type="body" sz="quarter" idx="36" hasCustomPrompt="1"/>
          </p:nvPr>
        </p:nvSpPr>
        <p:spPr>
          <a:xfrm>
            <a:off x="7360901" y="5397702"/>
            <a:ext cx="4084959" cy="209490"/>
          </a:xfrm>
        </p:spPr>
        <p:txBody>
          <a:bodyPr tIns="0" bIns="0" anchor="t"/>
          <a:lstStyle>
            <a:lvl1pPr marL="0" indent="0">
              <a:buNone/>
              <a:defRPr sz="1200" b="0" i="0">
                <a:solidFill>
                  <a:schemeClr val="tx2"/>
                </a:solidFill>
              </a:defRPr>
            </a:lvl1pPr>
          </a:lstStyle>
          <a:p>
            <a:pPr lvl="0"/>
            <a:r>
              <a:rPr lang="en-US" dirty="0"/>
              <a:t>Click to insert title</a:t>
            </a:r>
          </a:p>
        </p:txBody>
      </p:sp>
      <p:sp>
        <p:nvSpPr>
          <p:cNvPr id="60" name="Text Placeholder 59">
            <a:extLst>
              <a:ext uri="{FF2B5EF4-FFF2-40B4-BE49-F238E27FC236}">
                <a16:creationId xmlns:a16="http://schemas.microsoft.com/office/drawing/2014/main" id="{1C0B8854-C98C-4016-93D9-7B45F5F49115}"/>
              </a:ext>
            </a:extLst>
          </p:cNvPr>
          <p:cNvSpPr>
            <a:spLocks noGrp="1"/>
          </p:cNvSpPr>
          <p:nvPr>
            <p:ph type="body" sz="quarter" idx="37" hasCustomPrompt="1"/>
          </p:nvPr>
        </p:nvSpPr>
        <p:spPr>
          <a:xfrm>
            <a:off x="1784988" y="1876077"/>
            <a:ext cx="4084959" cy="429107"/>
          </a:xfrm>
        </p:spPr>
        <p:txBody>
          <a:bodyPr tIns="0"/>
          <a:lstStyle>
            <a:lvl1pPr marL="0" indent="0">
              <a:buNone/>
              <a:defRPr sz="1050" b="0" i="1">
                <a:solidFill>
                  <a:schemeClr val="tx2"/>
                </a:solidFill>
              </a:defRPr>
            </a:lvl1pPr>
          </a:lstStyle>
          <a:p>
            <a:pPr lvl="0"/>
            <a:r>
              <a:rPr lang="en-US" dirty="0"/>
              <a:t>Click to insert phone # and email</a:t>
            </a:r>
          </a:p>
        </p:txBody>
      </p:sp>
      <p:sp>
        <p:nvSpPr>
          <p:cNvPr id="62" name="Text Placeholder 61">
            <a:extLst>
              <a:ext uri="{FF2B5EF4-FFF2-40B4-BE49-F238E27FC236}">
                <a16:creationId xmlns:a16="http://schemas.microsoft.com/office/drawing/2014/main" id="{6BB922AC-171B-49A5-A24B-5CBB848D8D0B}"/>
              </a:ext>
            </a:extLst>
          </p:cNvPr>
          <p:cNvSpPr>
            <a:spLocks noGrp="1"/>
          </p:cNvSpPr>
          <p:nvPr>
            <p:ph type="body" sz="quarter" idx="38" hasCustomPrompt="1"/>
          </p:nvPr>
        </p:nvSpPr>
        <p:spPr>
          <a:xfrm>
            <a:off x="1784989" y="3121060"/>
            <a:ext cx="4084959" cy="429107"/>
          </a:xfrm>
        </p:spPr>
        <p:txBody>
          <a:bodyPr tIns="0">
            <a:normAutofit/>
          </a:bodyPr>
          <a:lstStyle>
            <a:lvl1pPr marL="0" indent="0">
              <a:buNone/>
              <a:defRPr sz="1050" b="0" i="1">
                <a:solidFill>
                  <a:schemeClr val="tx2"/>
                </a:solidFill>
              </a:defRPr>
            </a:lvl1pPr>
            <a:lvl2pPr marL="112711" indent="0">
              <a:buNone/>
              <a:defRPr sz="1050" b="0" i="1">
                <a:solidFill>
                  <a:schemeClr val="tx2"/>
                </a:solidFill>
              </a:defRPr>
            </a:lvl2pPr>
          </a:lstStyle>
          <a:p>
            <a:pPr lvl="0"/>
            <a:r>
              <a:rPr lang="en-US" dirty="0"/>
              <a:t>Click to insert phone # and email</a:t>
            </a:r>
          </a:p>
          <a:p>
            <a:pPr lvl="1"/>
            <a:endParaRPr lang="en-US" dirty="0"/>
          </a:p>
        </p:txBody>
      </p:sp>
      <p:sp>
        <p:nvSpPr>
          <p:cNvPr id="64" name="Text Placeholder 63">
            <a:extLst>
              <a:ext uri="{FF2B5EF4-FFF2-40B4-BE49-F238E27FC236}">
                <a16:creationId xmlns:a16="http://schemas.microsoft.com/office/drawing/2014/main" id="{912EDFC7-7B53-466B-8746-73E9FA503805}"/>
              </a:ext>
            </a:extLst>
          </p:cNvPr>
          <p:cNvSpPr>
            <a:spLocks noGrp="1"/>
          </p:cNvSpPr>
          <p:nvPr>
            <p:ph type="body" sz="quarter" idx="39" hasCustomPrompt="1"/>
          </p:nvPr>
        </p:nvSpPr>
        <p:spPr>
          <a:xfrm>
            <a:off x="1784989" y="4356201"/>
            <a:ext cx="4084959" cy="429107"/>
          </a:xfrm>
        </p:spPr>
        <p:txBody>
          <a:bodyPr tIns="0">
            <a:normAutofit/>
          </a:bodyPr>
          <a:lstStyle>
            <a:lvl1pPr marL="0" indent="0">
              <a:buNone/>
              <a:defRPr sz="1050" b="0" i="1">
                <a:solidFill>
                  <a:schemeClr val="tx2"/>
                </a:solidFill>
              </a:defRPr>
            </a:lvl1pPr>
            <a:lvl2pPr marL="112711" indent="0">
              <a:buNone/>
              <a:defRPr sz="1050" b="0" i="1">
                <a:solidFill>
                  <a:schemeClr val="tx2"/>
                </a:solidFill>
              </a:defRPr>
            </a:lvl2pPr>
          </a:lstStyle>
          <a:p>
            <a:pPr lvl="0"/>
            <a:r>
              <a:rPr lang="en-US" dirty="0"/>
              <a:t>Click to insert phone # and email</a:t>
            </a:r>
          </a:p>
          <a:p>
            <a:pPr lvl="1"/>
            <a:endParaRPr lang="en-US" dirty="0"/>
          </a:p>
        </p:txBody>
      </p:sp>
      <p:sp>
        <p:nvSpPr>
          <p:cNvPr id="66" name="Text Placeholder 65">
            <a:extLst>
              <a:ext uri="{FF2B5EF4-FFF2-40B4-BE49-F238E27FC236}">
                <a16:creationId xmlns:a16="http://schemas.microsoft.com/office/drawing/2014/main" id="{DCB8EC18-185E-4715-A73D-AA3567290238}"/>
              </a:ext>
            </a:extLst>
          </p:cNvPr>
          <p:cNvSpPr>
            <a:spLocks noGrp="1"/>
          </p:cNvSpPr>
          <p:nvPr>
            <p:ph type="body" sz="quarter" idx="40" hasCustomPrompt="1"/>
          </p:nvPr>
        </p:nvSpPr>
        <p:spPr>
          <a:xfrm>
            <a:off x="1784989" y="5611100"/>
            <a:ext cx="4084959" cy="429107"/>
          </a:xfrm>
        </p:spPr>
        <p:txBody>
          <a:bodyPr tIns="0"/>
          <a:lstStyle>
            <a:lvl1pPr marL="0" indent="0">
              <a:buNone/>
              <a:defRPr sz="1050" b="0" i="1">
                <a:solidFill>
                  <a:schemeClr val="tx2"/>
                </a:solidFill>
              </a:defRPr>
            </a:lvl1pPr>
          </a:lstStyle>
          <a:p>
            <a:pPr lvl="0"/>
            <a:r>
              <a:rPr lang="en-US" dirty="0"/>
              <a:t>Click to insert phone # and email</a:t>
            </a:r>
          </a:p>
        </p:txBody>
      </p:sp>
      <p:sp>
        <p:nvSpPr>
          <p:cNvPr id="68" name="Text Placeholder 67">
            <a:extLst>
              <a:ext uri="{FF2B5EF4-FFF2-40B4-BE49-F238E27FC236}">
                <a16:creationId xmlns:a16="http://schemas.microsoft.com/office/drawing/2014/main" id="{F78B8A35-681B-4736-A327-9D2574C68DE1}"/>
              </a:ext>
            </a:extLst>
          </p:cNvPr>
          <p:cNvSpPr>
            <a:spLocks noGrp="1"/>
          </p:cNvSpPr>
          <p:nvPr>
            <p:ph type="body" sz="quarter" idx="41" hasCustomPrompt="1"/>
          </p:nvPr>
        </p:nvSpPr>
        <p:spPr>
          <a:xfrm>
            <a:off x="7360901" y="1876077"/>
            <a:ext cx="4084959" cy="429107"/>
          </a:xfrm>
        </p:spPr>
        <p:txBody>
          <a:bodyPr tIns="0">
            <a:normAutofit/>
          </a:bodyPr>
          <a:lstStyle>
            <a:lvl1pPr marL="0" indent="0">
              <a:buNone/>
              <a:defRPr sz="1050" b="0" i="1">
                <a:solidFill>
                  <a:schemeClr val="tx2"/>
                </a:solidFill>
              </a:defRPr>
            </a:lvl1pPr>
            <a:lvl2pPr marL="112711" indent="0">
              <a:buNone/>
              <a:defRPr sz="1050" b="0" i="1">
                <a:solidFill>
                  <a:schemeClr val="tx2"/>
                </a:solidFill>
              </a:defRPr>
            </a:lvl2pPr>
          </a:lstStyle>
          <a:p>
            <a:pPr lvl="0"/>
            <a:r>
              <a:rPr lang="en-US" dirty="0"/>
              <a:t>Click to insert phone # and email</a:t>
            </a:r>
          </a:p>
          <a:p>
            <a:pPr lvl="1"/>
            <a:endParaRPr lang="en-US" dirty="0"/>
          </a:p>
        </p:txBody>
      </p:sp>
      <p:sp>
        <p:nvSpPr>
          <p:cNvPr id="70" name="Text Placeholder 69">
            <a:extLst>
              <a:ext uri="{FF2B5EF4-FFF2-40B4-BE49-F238E27FC236}">
                <a16:creationId xmlns:a16="http://schemas.microsoft.com/office/drawing/2014/main" id="{72417CE2-C254-41A4-8610-B95F2F18C25C}"/>
              </a:ext>
            </a:extLst>
          </p:cNvPr>
          <p:cNvSpPr>
            <a:spLocks noGrp="1"/>
          </p:cNvSpPr>
          <p:nvPr>
            <p:ph type="body" sz="quarter" idx="42" hasCustomPrompt="1"/>
          </p:nvPr>
        </p:nvSpPr>
        <p:spPr>
          <a:xfrm>
            <a:off x="7360901" y="3121239"/>
            <a:ext cx="4084959" cy="429107"/>
          </a:xfrm>
        </p:spPr>
        <p:txBody>
          <a:bodyPr tIns="0"/>
          <a:lstStyle>
            <a:lvl1pPr marL="0" indent="0">
              <a:buNone/>
              <a:defRPr sz="1050" b="0" i="1">
                <a:solidFill>
                  <a:schemeClr val="tx2"/>
                </a:solidFill>
              </a:defRPr>
            </a:lvl1pPr>
          </a:lstStyle>
          <a:p>
            <a:pPr lvl="0"/>
            <a:r>
              <a:rPr lang="en-US" dirty="0"/>
              <a:t>Click to insert phone # and email</a:t>
            </a:r>
          </a:p>
        </p:txBody>
      </p:sp>
      <p:sp>
        <p:nvSpPr>
          <p:cNvPr id="72" name="Text Placeholder 71">
            <a:extLst>
              <a:ext uri="{FF2B5EF4-FFF2-40B4-BE49-F238E27FC236}">
                <a16:creationId xmlns:a16="http://schemas.microsoft.com/office/drawing/2014/main" id="{84D74EAC-1C95-445A-9F25-CFA3545F368B}"/>
              </a:ext>
            </a:extLst>
          </p:cNvPr>
          <p:cNvSpPr>
            <a:spLocks noGrp="1"/>
          </p:cNvSpPr>
          <p:nvPr>
            <p:ph type="body" sz="quarter" idx="43" hasCustomPrompt="1"/>
          </p:nvPr>
        </p:nvSpPr>
        <p:spPr>
          <a:xfrm>
            <a:off x="7360901" y="4355619"/>
            <a:ext cx="4084959" cy="429107"/>
          </a:xfrm>
        </p:spPr>
        <p:txBody>
          <a:bodyPr tIns="0"/>
          <a:lstStyle>
            <a:lvl1pPr marL="0" indent="0">
              <a:buNone/>
              <a:defRPr sz="1050" b="0" i="1">
                <a:solidFill>
                  <a:schemeClr val="tx2"/>
                </a:solidFill>
              </a:defRPr>
            </a:lvl1pPr>
          </a:lstStyle>
          <a:p>
            <a:pPr lvl="0"/>
            <a:r>
              <a:rPr lang="en-US" dirty="0"/>
              <a:t>Click to insert phone # and email</a:t>
            </a:r>
          </a:p>
        </p:txBody>
      </p:sp>
      <p:sp>
        <p:nvSpPr>
          <p:cNvPr id="74" name="Text Placeholder 73">
            <a:extLst>
              <a:ext uri="{FF2B5EF4-FFF2-40B4-BE49-F238E27FC236}">
                <a16:creationId xmlns:a16="http://schemas.microsoft.com/office/drawing/2014/main" id="{8B0E9BE7-6753-43A9-9234-A942A389C87F}"/>
              </a:ext>
            </a:extLst>
          </p:cNvPr>
          <p:cNvSpPr>
            <a:spLocks noGrp="1"/>
          </p:cNvSpPr>
          <p:nvPr>
            <p:ph type="body" sz="quarter" idx="44" hasCustomPrompt="1"/>
          </p:nvPr>
        </p:nvSpPr>
        <p:spPr>
          <a:xfrm>
            <a:off x="7360901" y="5612040"/>
            <a:ext cx="4084959" cy="429107"/>
          </a:xfrm>
        </p:spPr>
        <p:txBody>
          <a:bodyPr tIns="0">
            <a:normAutofit/>
          </a:bodyPr>
          <a:lstStyle>
            <a:lvl1pPr marL="0" indent="0">
              <a:buNone/>
              <a:defRPr sz="1050" b="0" i="1">
                <a:solidFill>
                  <a:schemeClr val="tx2"/>
                </a:solidFill>
              </a:defRPr>
            </a:lvl1pPr>
            <a:lvl2pPr marL="112711" indent="0">
              <a:buNone/>
              <a:defRPr sz="1050" b="0" i="1">
                <a:solidFill>
                  <a:schemeClr val="tx2"/>
                </a:solidFill>
              </a:defRPr>
            </a:lvl2pPr>
          </a:lstStyle>
          <a:p>
            <a:pPr lvl="0"/>
            <a:r>
              <a:rPr lang="en-US" dirty="0"/>
              <a:t>Click to insert phone # and email</a:t>
            </a:r>
          </a:p>
          <a:p>
            <a:pPr lvl="1"/>
            <a:endParaRPr lang="en-US" dirty="0"/>
          </a:p>
        </p:txBody>
      </p:sp>
      <p:sp>
        <p:nvSpPr>
          <p:cNvPr id="45" name="Rectangle 44" hidden="1">
            <a:extLst>
              <a:ext uri="{FF2B5EF4-FFF2-40B4-BE49-F238E27FC236}">
                <a16:creationId xmlns:a16="http://schemas.microsoft.com/office/drawing/2014/main" id="{EA15195B-B4BB-4536-81F2-3D8922482441}"/>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E7541D32-1BAC-4EDC-BD30-0617FF0B32F1}"/>
              </a:ext>
            </a:extLst>
          </p:cNvPr>
          <p:cNvSpPr>
            <a:spLocks noGrp="1"/>
          </p:cNvSpPr>
          <p:nvPr>
            <p:ph type="dt" sz="half" idx="45"/>
          </p:nvPr>
        </p:nvSpPr>
        <p:spPr/>
        <p:txBody>
          <a:bodyPr/>
          <a:lstStyle/>
          <a:p>
            <a:fld id="{0CA7E49E-8520-48E1-8F47-DB7F5A59BF68}" type="datetime1">
              <a:rPr lang="en-US" smtClean="0"/>
              <a:t>11/4/21</a:t>
            </a:fld>
            <a:endParaRPr lang="en-US" dirty="0"/>
          </a:p>
        </p:txBody>
      </p:sp>
      <p:sp>
        <p:nvSpPr>
          <p:cNvPr id="8" name="Footer Placeholder 7">
            <a:extLst>
              <a:ext uri="{FF2B5EF4-FFF2-40B4-BE49-F238E27FC236}">
                <a16:creationId xmlns:a16="http://schemas.microsoft.com/office/drawing/2014/main" id="{ED8629CF-1C4F-401F-ADC7-50A5C0528419}"/>
              </a:ext>
            </a:extLst>
          </p:cNvPr>
          <p:cNvSpPr>
            <a:spLocks noGrp="1"/>
          </p:cNvSpPr>
          <p:nvPr>
            <p:ph type="ftr" sz="quarter" idx="46"/>
          </p:nvPr>
        </p:nvSpPr>
        <p:spPr/>
        <p:txBody>
          <a:bodyPr/>
          <a:lstStyle/>
          <a:p>
            <a:endParaRPr lang="en-US" dirty="0"/>
          </a:p>
        </p:txBody>
      </p:sp>
      <p:sp>
        <p:nvSpPr>
          <p:cNvPr id="9" name="Slide Number Placeholder 8">
            <a:extLst>
              <a:ext uri="{FF2B5EF4-FFF2-40B4-BE49-F238E27FC236}">
                <a16:creationId xmlns:a16="http://schemas.microsoft.com/office/drawing/2014/main" id="{A93B827B-4009-4143-A167-2AC2C612B9E0}"/>
              </a:ext>
            </a:extLst>
          </p:cNvPr>
          <p:cNvSpPr>
            <a:spLocks noGrp="1"/>
          </p:cNvSpPr>
          <p:nvPr>
            <p:ph type="sldNum" sz="quarter" idx="47"/>
          </p:nvPr>
        </p:nvSpPr>
        <p:spPr/>
        <p:txBody>
          <a:bodyPr/>
          <a:lstStyle/>
          <a:p>
            <a:fld id="{DA135043-C596-1A48-8BDA-03EB29A64DF4}" type="slidenum">
              <a:rPr lang="en-US" smtClean="0"/>
              <a:pPr/>
              <a:t>‹#›</a:t>
            </a:fld>
            <a:endParaRPr lang="en-US" dirty="0"/>
          </a:p>
        </p:txBody>
      </p:sp>
    </p:spTree>
    <p:extLst>
      <p:ext uri="{BB962C8B-B14F-4D97-AF65-F5344CB8AC3E}">
        <p14:creationId xmlns:p14="http://schemas.microsoft.com/office/powerpoint/2010/main" val="2913665223"/>
      </p:ext>
    </p:extLst>
  </p:cSld>
  <p:clrMapOvr>
    <a:masterClrMapping/>
  </p:clrMapOvr>
  <p:hf hdr="0" ftr="0" dt="0"/>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34561-0681-4E2B-B130-79743C773DA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19E50F-F813-0E46-B0DD-139F991618E4}"/>
              </a:ext>
            </a:extLst>
          </p:cNvPr>
          <p:cNvSpPr>
            <a:spLocks noGrp="1"/>
          </p:cNvSpPr>
          <p:nvPr>
            <p:ph type="title"/>
          </p:nvPr>
        </p:nvSpPr>
        <p:spPr>
          <a:xfrm>
            <a:off x="929325" y="3223246"/>
            <a:ext cx="10333351" cy="537385"/>
          </a:xfrm>
        </p:spPr>
        <p:txBody>
          <a:bodyPr anchor="t">
            <a:noAutofit/>
          </a:bodyPr>
          <a:lstStyle>
            <a:lvl1pPr algn="ctr">
              <a:defRPr sz="3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1AB694-189D-4B40-B2F6-6650BB218A3E}"/>
              </a:ext>
            </a:extLst>
          </p:cNvPr>
          <p:cNvSpPr>
            <a:spLocks noGrp="1"/>
          </p:cNvSpPr>
          <p:nvPr>
            <p:ph type="body" idx="1"/>
          </p:nvPr>
        </p:nvSpPr>
        <p:spPr>
          <a:xfrm>
            <a:off x="929326" y="3768007"/>
            <a:ext cx="10333349" cy="539496"/>
          </a:xfrm>
        </p:spPr>
        <p:txBody>
          <a:bodyPr>
            <a:noAutofit/>
          </a:bodyPr>
          <a:lstStyle>
            <a:lvl1pPr marL="0" indent="0" algn="ctr">
              <a:buNone/>
              <a:defRPr sz="1800" b="0">
                <a:solidFill>
                  <a:schemeClr val="tx2"/>
                </a:solidFill>
                <a:latin typeface="+mj-lt"/>
              </a:defRPr>
            </a:lvl1pPr>
            <a:lvl2pPr marL="653109" indent="0">
              <a:buNone/>
              <a:defRPr sz="2857">
                <a:solidFill>
                  <a:schemeClr val="tx1">
                    <a:tint val="75000"/>
                  </a:schemeClr>
                </a:solidFill>
              </a:defRPr>
            </a:lvl2pPr>
            <a:lvl3pPr marL="1306218" indent="0">
              <a:buNone/>
              <a:defRPr sz="2572">
                <a:solidFill>
                  <a:schemeClr val="tx1">
                    <a:tint val="75000"/>
                  </a:schemeClr>
                </a:solidFill>
              </a:defRPr>
            </a:lvl3pPr>
            <a:lvl4pPr marL="1959327" indent="0">
              <a:buNone/>
              <a:defRPr sz="2285">
                <a:solidFill>
                  <a:schemeClr val="tx1">
                    <a:tint val="75000"/>
                  </a:schemeClr>
                </a:solidFill>
              </a:defRPr>
            </a:lvl4pPr>
            <a:lvl5pPr marL="2612436" indent="0">
              <a:buNone/>
              <a:defRPr sz="2285">
                <a:solidFill>
                  <a:schemeClr val="tx1">
                    <a:tint val="75000"/>
                  </a:schemeClr>
                </a:solidFill>
              </a:defRPr>
            </a:lvl5pPr>
            <a:lvl6pPr marL="3265545" indent="0">
              <a:buNone/>
              <a:defRPr sz="2285">
                <a:solidFill>
                  <a:schemeClr val="tx1">
                    <a:tint val="75000"/>
                  </a:schemeClr>
                </a:solidFill>
              </a:defRPr>
            </a:lvl6pPr>
            <a:lvl7pPr marL="3918654" indent="0">
              <a:buNone/>
              <a:defRPr sz="2285">
                <a:solidFill>
                  <a:schemeClr val="tx1">
                    <a:tint val="75000"/>
                  </a:schemeClr>
                </a:solidFill>
              </a:defRPr>
            </a:lvl7pPr>
            <a:lvl8pPr marL="4571764" indent="0">
              <a:buNone/>
              <a:defRPr sz="2285">
                <a:solidFill>
                  <a:schemeClr val="tx1">
                    <a:tint val="75000"/>
                  </a:schemeClr>
                </a:solidFill>
              </a:defRPr>
            </a:lvl8pPr>
            <a:lvl9pPr marL="5224873" indent="0">
              <a:buNone/>
              <a:defRPr sz="2285">
                <a:solidFill>
                  <a:schemeClr val="tx1">
                    <a:tint val="75000"/>
                  </a:schemeClr>
                </a:solidFill>
              </a:defRPr>
            </a:lvl9pPr>
          </a:lstStyle>
          <a:p>
            <a:pPr lvl="0"/>
            <a:r>
              <a:rPr lang="en-US"/>
              <a:t>Edit Master text styles</a:t>
            </a:r>
          </a:p>
        </p:txBody>
      </p:sp>
      <p:grpSp>
        <p:nvGrpSpPr>
          <p:cNvPr id="5" name="Group 4">
            <a:extLst>
              <a:ext uri="{FF2B5EF4-FFF2-40B4-BE49-F238E27FC236}">
                <a16:creationId xmlns:a16="http://schemas.microsoft.com/office/drawing/2014/main" id="{89210167-FC07-4257-BD6C-BF347C91A48C}"/>
              </a:ext>
            </a:extLst>
          </p:cNvPr>
          <p:cNvGrpSpPr/>
          <p:nvPr userDrawn="1"/>
        </p:nvGrpSpPr>
        <p:grpSpPr>
          <a:xfrm>
            <a:off x="5625591" y="1900916"/>
            <a:ext cx="954371" cy="954371"/>
            <a:chOff x="5625591" y="1900916"/>
            <a:chExt cx="954371" cy="954371"/>
          </a:xfrm>
        </p:grpSpPr>
        <p:sp>
          <p:nvSpPr>
            <p:cNvPr id="9" name="Oval 8">
              <a:extLst>
                <a:ext uri="{FF2B5EF4-FFF2-40B4-BE49-F238E27FC236}">
                  <a16:creationId xmlns:a16="http://schemas.microsoft.com/office/drawing/2014/main" id="{989EA6DE-6D29-4D20-B3D5-029821251A2D}"/>
                </a:ext>
              </a:extLst>
            </p:cNvPr>
            <p:cNvSpPr/>
            <p:nvPr userDrawn="1"/>
          </p:nvSpPr>
          <p:spPr>
            <a:xfrm>
              <a:off x="5625591" y="1900916"/>
              <a:ext cx="954371" cy="954371"/>
            </a:xfrm>
            <a:prstGeom prst="ellipse">
              <a:avLst/>
            </a:prstGeom>
            <a:gradFill>
              <a:gsLst>
                <a:gs pos="28000">
                  <a:srgbClr val="002A88"/>
                </a:gs>
                <a:gs pos="77000">
                  <a:srgbClr val="04003C"/>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0" name="Picture 9">
              <a:extLst>
                <a:ext uri="{FF2B5EF4-FFF2-40B4-BE49-F238E27FC236}">
                  <a16:creationId xmlns:a16="http://schemas.microsoft.com/office/drawing/2014/main" id="{98E2E84E-4386-4106-8859-0CACC15B77FE}"/>
                </a:ext>
              </a:extLst>
            </p:cNvPr>
            <p:cNvPicPr>
              <a:picLocks noChangeAspect="1"/>
            </p:cNvPicPr>
            <p:nvPr userDrawn="1"/>
          </p:nvPicPr>
          <p:blipFill>
            <a:blip r:embed="rId2"/>
            <a:stretch>
              <a:fillRect/>
            </a:stretch>
          </p:blipFill>
          <p:spPr>
            <a:xfrm>
              <a:off x="5993549" y="2268875"/>
              <a:ext cx="218454" cy="218454"/>
            </a:xfrm>
            <a:prstGeom prst="rect">
              <a:avLst/>
            </a:prstGeom>
          </p:spPr>
        </p:pic>
      </p:grpSp>
    </p:spTree>
    <p:extLst>
      <p:ext uri="{BB962C8B-B14F-4D97-AF65-F5344CB8AC3E}">
        <p14:creationId xmlns:p14="http://schemas.microsoft.com/office/powerpoint/2010/main" val="1925288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A654-5A66-DB47-A306-CA1C8D90C406}"/>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D1169908-6866-BF45-A163-2917514D7756}"/>
              </a:ext>
            </a:extLst>
          </p:cNvPr>
          <p:cNvSpPr>
            <a:spLocks noGrp="1"/>
          </p:cNvSpPr>
          <p:nvPr>
            <p:ph type="dt" sz="half" idx="10"/>
          </p:nvPr>
        </p:nvSpPr>
        <p:spPr/>
        <p:txBody>
          <a:bodyPr/>
          <a:lstStyle/>
          <a:p>
            <a:fld id="{2A0070D2-5A30-47BC-889E-F074FC1575FD}" type="datetime1">
              <a:rPr lang="en-US" smtClean="0"/>
              <a:t>11/4/21</a:t>
            </a:fld>
            <a:endParaRPr lang="en-US"/>
          </a:p>
        </p:txBody>
      </p:sp>
      <p:sp>
        <p:nvSpPr>
          <p:cNvPr id="5" name="Footer Placeholder 4">
            <a:extLst>
              <a:ext uri="{FF2B5EF4-FFF2-40B4-BE49-F238E27FC236}">
                <a16:creationId xmlns:a16="http://schemas.microsoft.com/office/drawing/2014/main" id="{4FE15BA4-9DA7-724F-8EC0-695948888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75D79-B164-A94A-9F5D-872532B3A4DA}"/>
              </a:ext>
            </a:extLst>
          </p:cNvPr>
          <p:cNvSpPr>
            <a:spLocks noGrp="1"/>
          </p:cNvSpPr>
          <p:nvPr>
            <p:ph type="sldNum" sz="quarter" idx="12"/>
          </p:nvPr>
        </p:nvSpPr>
        <p:spPr/>
        <p:txBody>
          <a:bodyPr/>
          <a:lstStyle/>
          <a:p>
            <a:fld id="{DA135043-C596-1A48-8BDA-03EB29A64DF4}" type="slidenum">
              <a:rPr lang="en-US" smtClean="0"/>
              <a:t>‹#›</a:t>
            </a:fld>
            <a:endParaRPr lang="en-US"/>
          </a:p>
        </p:txBody>
      </p:sp>
      <p:sp>
        <p:nvSpPr>
          <p:cNvPr id="7" name="Rectangle 6" hidden="1">
            <a:extLst>
              <a:ext uri="{FF2B5EF4-FFF2-40B4-BE49-F238E27FC236}">
                <a16:creationId xmlns:a16="http://schemas.microsoft.com/office/drawing/2014/main" id="{8CEB951C-E846-4E05-9350-2D86FA13F8FA}"/>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15F528EC-DA70-F144-9189-347F3B9E5B1B}"/>
              </a:ext>
            </a:extLst>
          </p:cNvPr>
          <p:cNvSpPr>
            <a:spLocks noGrp="1"/>
          </p:cNvSpPr>
          <p:nvPr>
            <p:ph idx="1"/>
          </p:nvPr>
        </p:nvSpPr>
        <p:spPr>
          <a:xfrm>
            <a:off x="726440" y="864066"/>
            <a:ext cx="10746423" cy="53500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53293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w/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DA848-F86A-4B69-A832-5DC49C205D6F}"/>
              </a:ext>
            </a:extLst>
          </p:cNvPr>
          <p:cNvSpPr/>
          <p:nvPr userDrawn="1"/>
        </p:nvSpPr>
        <p:spPr>
          <a:xfrm>
            <a:off x="-1" y="894"/>
            <a:ext cx="6096001" cy="68562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6C19E50F-F813-0E46-B0DD-139F991618E4}"/>
              </a:ext>
            </a:extLst>
          </p:cNvPr>
          <p:cNvSpPr>
            <a:spLocks noGrp="1"/>
          </p:cNvSpPr>
          <p:nvPr>
            <p:ph type="title" hasCustomPrompt="1"/>
          </p:nvPr>
        </p:nvSpPr>
        <p:spPr>
          <a:xfrm>
            <a:off x="723900" y="3217738"/>
            <a:ext cx="4716740" cy="550269"/>
          </a:xfrm>
        </p:spPr>
        <p:txBody>
          <a:bodyPr anchor="t">
            <a:noAutofit/>
          </a:bodyPr>
          <a:lstStyle>
            <a:lvl1pPr algn="ctr">
              <a:defRPr sz="3200">
                <a:solidFill>
                  <a:schemeClr val="tx2"/>
                </a:solidFill>
              </a:defRPr>
            </a:lvl1pPr>
          </a:lstStyle>
          <a:p>
            <a:r>
              <a:rPr lang="en-US" dirty="0"/>
              <a:t>Add title</a:t>
            </a:r>
          </a:p>
        </p:txBody>
      </p:sp>
      <p:sp>
        <p:nvSpPr>
          <p:cNvPr id="3" name="Text Placeholder 2">
            <a:extLst>
              <a:ext uri="{FF2B5EF4-FFF2-40B4-BE49-F238E27FC236}">
                <a16:creationId xmlns:a16="http://schemas.microsoft.com/office/drawing/2014/main" id="{611AB694-189D-4B40-B2F6-6650BB218A3E}"/>
              </a:ext>
            </a:extLst>
          </p:cNvPr>
          <p:cNvSpPr>
            <a:spLocks noGrp="1"/>
          </p:cNvSpPr>
          <p:nvPr>
            <p:ph type="body" idx="1"/>
          </p:nvPr>
        </p:nvSpPr>
        <p:spPr>
          <a:xfrm>
            <a:off x="723900" y="3768007"/>
            <a:ext cx="4716740" cy="1046357"/>
          </a:xfrm>
        </p:spPr>
        <p:txBody>
          <a:bodyPr>
            <a:normAutofit/>
          </a:bodyPr>
          <a:lstStyle>
            <a:lvl1pPr marL="0" indent="0" algn="ctr">
              <a:buNone/>
              <a:defRPr sz="1800" b="0">
                <a:solidFill>
                  <a:schemeClr val="tx2"/>
                </a:solidFill>
                <a:latin typeface="+mj-lt"/>
              </a:defRPr>
            </a:lvl1pPr>
            <a:lvl2pPr marL="653109" indent="0">
              <a:buNone/>
              <a:defRPr sz="2857">
                <a:solidFill>
                  <a:schemeClr val="tx1">
                    <a:tint val="75000"/>
                  </a:schemeClr>
                </a:solidFill>
              </a:defRPr>
            </a:lvl2pPr>
            <a:lvl3pPr marL="1306218" indent="0">
              <a:buNone/>
              <a:defRPr sz="2572">
                <a:solidFill>
                  <a:schemeClr val="tx1">
                    <a:tint val="75000"/>
                  </a:schemeClr>
                </a:solidFill>
              </a:defRPr>
            </a:lvl3pPr>
            <a:lvl4pPr marL="1959327" indent="0">
              <a:buNone/>
              <a:defRPr sz="2285">
                <a:solidFill>
                  <a:schemeClr val="tx1">
                    <a:tint val="75000"/>
                  </a:schemeClr>
                </a:solidFill>
              </a:defRPr>
            </a:lvl4pPr>
            <a:lvl5pPr marL="2612436" indent="0">
              <a:buNone/>
              <a:defRPr sz="2285">
                <a:solidFill>
                  <a:schemeClr val="tx1">
                    <a:tint val="75000"/>
                  </a:schemeClr>
                </a:solidFill>
              </a:defRPr>
            </a:lvl5pPr>
            <a:lvl6pPr marL="3265545" indent="0">
              <a:buNone/>
              <a:defRPr sz="2285">
                <a:solidFill>
                  <a:schemeClr val="tx1">
                    <a:tint val="75000"/>
                  </a:schemeClr>
                </a:solidFill>
              </a:defRPr>
            </a:lvl6pPr>
            <a:lvl7pPr marL="3918654" indent="0">
              <a:buNone/>
              <a:defRPr sz="2285">
                <a:solidFill>
                  <a:schemeClr val="tx1">
                    <a:tint val="75000"/>
                  </a:schemeClr>
                </a:solidFill>
              </a:defRPr>
            </a:lvl7pPr>
            <a:lvl8pPr marL="4571764" indent="0">
              <a:buNone/>
              <a:defRPr sz="2285">
                <a:solidFill>
                  <a:schemeClr val="tx1">
                    <a:tint val="75000"/>
                  </a:schemeClr>
                </a:solidFill>
              </a:defRPr>
            </a:lvl8pPr>
            <a:lvl9pPr marL="5224873" indent="0">
              <a:buNone/>
              <a:defRPr sz="2285">
                <a:solidFill>
                  <a:schemeClr val="tx1">
                    <a:tint val="75000"/>
                  </a:schemeClr>
                </a:solidFill>
              </a:defRPr>
            </a:lvl9pPr>
          </a:lstStyle>
          <a:p>
            <a:pPr lvl="0"/>
            <a:r>
              <a:rPr lang="en-US"/>
              <a:t>Edit Master text styles</a:t>
            </a:r>
          </a:p>
        </p:txBody>
      </p:sp>
      <p:sp>
        <p:nvSpPr>
          <p:cNvPr id="5" name="Picture Placeholder 4">
            <a:extLst>
              <a:ext uri="{FF2B5EF4-FFF2-40B4-BE49-F238E27FC236}">
                <a16:creationId xmlns:a16="http://schemas.microsoft.com/office/drawing/2014/main" id="{AE20D14C-55D0-4086-83C1-A2D58509AC55}"/>
              </a:ext>
            </a:extLst>
          </p:cNvPr>
          <p:cNvSpPr>
            <a:spLocks noGrp="1"/>
          </p:cNvSpPr>
          <p:nvPr>
            <p:ph type="pic" sz="quarter" idx="10" hasCustomPrompt="1"/>
          </p:nvPr>
        </p:nvSpPr>
        <p:spPr>
          <a:xfrm>
            <a:off x="6096000" y="894"/>
            <a:ext cx="6092824" cy="6856211"/>
          </a:xfrm>
        </p:spPr>
        <p:txBody>
          <a:bodyPr anchor="ctr"/>
          <a:lstStyle>
            <a:lvl1pPr marL="0" indent="0" algn="ctr">
              <a:buNone/>
              <a:defRPr>
                <a:solidFill>
                  <a:schemeClr val="tx2"/>
                </a:solidFill>
              </a:defRPr>
            </a:lvl1pPr>
          </a:lstStyle>
          <a:p>
            <a:r>
              <a:rPr lang="en-US" dirty="0"/>
              <a:t>Click icon to insert image</a:t>
            </a:r>
          </a:p>
        </p:txBody>
      </p:sp>
      <p:grpSp>
        <p:nvGrpSpPr>
          <p:cNvPr id="16" name="Group 15">
            <a:extLst>
              <a:ext uri="{FF2B5EF4-FFF2-40B4-BE49-F238E27FC236}">
                <a16:creationId xmlns:a16="http://schemas.microsoft.com/office/drawing/2014/main" id="{7EEAEBB0-A9EF-4629-A74D-A6299E135D13}"/>
              </a:ext>
            </a:extLst>
          </p:cNvPr>
          <p:cNvGrpSpPr/>
          <p:nvPr userDrawn="1"/>
        </p:nvGrpSpPr>
        <p:grpSpPr>
          <a:xfrm>
            <a:off x="2570814" y="1900916"/>
            <a:ext cx="954371" cy="954371"/>
            <a:chOff x="5625591" y="1900916"/>
            <a:chExt cx="954371" cy="954371"/>
          </a:xfrm>
        </p:grpSpPr>
        <p:sp>
          <p:nvSpPr>
            <p:cNvPr id="17" name="Oval 16">
              <a:extLst>
                <a:ext uri="{FF2B5EF4-FFF2-40B4-BE49-F238E27FC236}">
                  <a16:creationId xmlns:a16="http://schemas.microsoft.com/office/drawing/2014/main" id="{8E6A1AF4-D111-497C-91A2-C508E8673407}"/>
                </a:ext>
              </a:extLst>
            </p:cNvPr>
            <p:cNvSpPr/>
            <p:nvPr userDrawn="1"/>
          </p:nvSpPr>
          <p:spPr>
            <a:xfrm>
              <a:off x="5625591" y="1900916"/>
              <a:ext cx="954371" cy="954371"/>
            </a:xfrm>
            <a:prstGeom prst="ellipse">
              <a:avLst/>
            </a:prstGeom>
            <a:gradFill>
              <a:gsLst>
                <a:gs pos="28000">
                  <a:srgbClr val="002A88"/>
                </a:gs>
                <a:gs pos="77000">
                  <a:srgbClr val="04003C"/>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8" name="Picture 17">
              <a:extLst>
                <a:ext uri="{FF2B5EF4-FFF2-40B4-BE49-F238E27FC236}">
                  <a16:creationId xmlns:a16="http://schemas.microsoft.com/office/drawing/2014/main" id="{2FB1BD11-062F-4425-A925-621810D2C9C5}"/>
                </a:ext>
              </a:extLst>
            </p:cNvPr>
            <p:cNvPicPr>
              <a:picLocks noChangeAspect="1"/>
            </p:cNvPicPr>
            <p:nvPr userDrawn="1"/>
          </p:nvPicPr>
          <p:blipFill>
            <a:blip r:embed="rId2"/>
            <a:stretch>
              <a:fillRect/>
            </a:stretch>
          </p:blipFill>
          <p:spPr>
            <a:xfrm>
              <a:off x="5993549" y="2268875"/>
              <a:ext cx="218454" cy="218454"/>
            </a:xfrm>
            <a:prstGeom prst="rect">
              <a:avLst/>
            </a:prstGeom>
          </p:spPr>
        </p:pic>
      </p:grpSp>
    </p:spTree>
    <p:extLst>
      <p:ext uri="{BB962C8B-B14F-4D97-AF65-F5344CB8AC3E}">
        <p14:creationId xmlns:p14="http://schemas.microsoft.com/office/powerpoint/2010/main" val="11444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B2C7F7-1B07-4F56-8EB7-0A869CE92866}"/>
              </a:ext>
            </a:extLst>
          </p:cNvPr>
          <p:cNvSpPr/>
          <p:nvPr userDrawn="1"/>
        </p:nvSpPr>
        <p:spPr>
          <a:xfrm>
            <a:off x="0" y="0"/>
            <a:ext cx="12192000" cy="685800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chemeClr val="tx2"/>
                </a:solidFill>
              </a:rPr>
              <a:t>Do not use slide layouts after this</a:t>
            </a:r>
          </a:p>
        </p:txBody>
      </p:sp>
      <p:sp>
        <p:nvSpPr>
          <p:cNvPr id="7" name="TextBox 6">
            <a:extLst>
              <a:ext uri="{FF2B5EF4-FFF2-40B4-BE49-F238E27FC236}">
                <a16:creationId xmlns:a16="http://schemas.microsoft.com/office/drawing/2014/main" id="{B826545F-C200-4030-B63A-BBD4CEB5C28D}"/>
              </a:ext>
            </a:extLst>
          </p:cNvPr>
          <p:cNvSpPr txBox="1"/>
          <p:nvPr userDrawn="1"/>
        </p:nvSpPr>
        <p:spPr>
          <a:xfrm>
            <a:off x="4447151" y="6020345"/>
            <a:ext cx="3297698" cy="276999"/>
          </a:xfrm>
          <a:prstGeom prst="rect">
            <a:avLst/>
          </a:prstGeom>
          <a:noFill/>
        </p:spPr>
        <p:txBody>
          <a:bodyPr wrap="none" rtlCol="0">
            <a:spAutoFit/>
          </a:bodyPr>
          <a:lstStyle/>
          <a:p>
            <a:pPr algn="ctr"/>
            <a:r>
              <a:rPr lang="en-US" sz="1200" dirty="0"/>
              <a:t>This is a placeholder slide layout  - do not use</a:t>
            </a:r>
          </a:p>
        </p:txBody>
      </p:sp>
    </p:spTree>
    <p:extLst>
      <p:ext uri="{BB962C8B-B14F-4D97-AF65-F5344CB8AC3E}">
        <p14:creationId xmlns:p14="http://schemas.microsoft.com/office/powerpoint/2010/main" val="313123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mment w/ 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8EE8-51DA-439F-8424-CB384B4374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E4FD04-ABE3-42D4-9E42-83FCD857202F}"/>
              </a:ext>
            </a:extLst>
          </p:cNvPr>
          <p:cNvSpPr>
            <a:spLocks noGrp="1"/>
          </p:cNvSpPr>
          <p:nvPr>
            <p:ph type="dt" sz="half" idx="10"/>
          </p:nvPr>
        </p:nvSpPr>
        <p:spPr/>
        <p:txBody>
          <a:bodyPr/>
          <a:lstStyle/>
          <a:p>
            <a:fld id="{0CA7E49E-8520-48E1-8F47-DB7F5A59BF68}" type="datetime1">
              <a:rPr lang="en-US" smtClean="0"/>
              <a:t>11/4/21</a:t>
            </a:fld>
            <a:endParaRPr lang="en-US" dirty="0"/>
          </a:p>
        </p:txBody>
      </p:sp>
      <p:sp>
        <p:nvSpPr>
          <p:cNvPr id="4" name="Footer Placeholder 3">
            <a:extLst>
              <a:ext uri="{FF2B5EF4-FFF2-40B4-BE49-F238E27FC236}">
                <a16:creationId xmlns:a16="http://schemas.microsoft.com/office/drawing/2014/main" id="{094B1AC1-114C-47C8-8B05-E7A4B92F385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5B66EA-3775-4C5D-A804-019F66978B8C}"/>
              </a:ext>
            </a:extLst>
          </p:cNvPr>
          <p:cNvSpPr>
            <a:spLocks noGrp="1"/>
          </p:cNvSpPr>
          <p:nvPr>
            <p:ph type="sldNum" sz="quarter" idx="12"/>
          </p:nvPr>
        </p:nvSpPr>
        <p:spPr/>
        <p:txBody>
          <a:bodyPr/>
          <a:lstStyle/>
          <a:p>
            <a:fld id="{DA135043-C596-1A48-8BDA-03EB29A64DF4}" type="slidenum">
              <a:rPr lang="en-US" smtClean="0"/>
              <a:pPr/>
              <a:t>‹#›</a:t>
            </a:fld>
            <a:endParaRPr lang="en-US" dirty="0"/>
          </a:p>
        </p:txBody>
      </p:sp>
      <p:sp>
        <p:nvSpPr>
          <p:cNvPr id="10" name="Text Placeholder 9">
            <a:extLst>
              <a:ext uri="{FF2B5EF4-FFF2-40B4-BE49-F238E27FC236}">
                <a16:creationId xmlns:a16="http://schemas.microsoft.com/office/drawing/2014/main" id="{E68FCAA4-2BEA-4E30-95B2-27477AD99DA3}"/>
              </a:ext>
            </a:extLst>
          </p:cNvPr>
          <p:cNvSpPr>
            <a:spLocks noGrp="1"/>
          </p:cNvSpPr>
          <p:nvPr>
            <p:ph type="body" sz="quarter" idx="14" hasCustomPrompt="1"/>
          </p:nvPr>
        </p:nvSpPr>
        <p:spPr>
          <a:xfrm>
            <a:off x="414731" y="6487405"/>
            <a:ext cx="11062326" cy="229289"/>
          </a:xfrm>
        </p:spPr>
        <p:txBody>
          <a:bodyPr anchor="ctr">
            <a:noAutofit/>
          </a:bodyPr>
          <a:lstStyle>
            <a:lvl1pPr marL="0" indent="0">
              <a:buNone/>
              <a:defRPr sz="900"/>
            </a:lvl1pPr>
          </a:lstStyle>
          <a:p>
            <a:pPr lvl="0"/>
            <a:r>
              <a:rPr lang="en-US" dirty="0"/>
              <a:t>Click to insert source</a:t>
            </a:r>
          </a:p>
        </p:txBody>
      </p:sp>
      <p:sp>
        <p:nvSpPr>
          <p:cNvPr id="8" name="Text Placeholder 2">
            <a:extLst>
              <a:ext uri="{FF2B5EF4-FFF2-40B4-BE49-F238E27FC236}">
                <a16:creationId xmlns:a16="http://schemas.microsoft.com/office/drawing/2014/main" id="{80574371-2155-7B46-B76D-196C2BBAF7E1}"/>
              </a:ext>
            </a:extLst>
          </p:cNvPr>
          <p:cNvSpPr>
            <a:spLocks noGrp="1"/>
          </p:cNvSpPr>
          <p:nvPr>
            <p:ph idx="1"/>
          </p:nvPr>
        </p:nvSpPr>
        <p:spPr>
          <a:xfrm>
            <a:off x="726440" y="864066"/>
            <a:ext cx="10746423" cy="53500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2993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mment &amp; Conten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31600" y="864051"/>
            <a:ext cx="10735733" cy="618760"/>
          </a:xfrm>
          <a:prstGeom prst="rect">
            <a:avLst/>
          </a:prstGeom>
          <a:solidFill>
            <a:schemeClr val="bg2"/>
          </a:solidFill>
        </p:spPr>
        <p:txBody>
          <a:bodyPr lIns="182880" rIns="182880" anchor="ctr">
            <a:normAutofit/>
          </a:bodyPr>
          <a:lstStyle>
            <a:lvl1pPr marL="0" indent="0" algn="ctr">
              <a:buNone/>
              <a:defRPr sz="1600" b="1" i="0">
                <a:solidFill>
                  <a:schemeClr val="tx2"/>
                </a:solidFill>
                <a:latin typeface="+mn-lt"/>
                <a:ea typeface="Tahoma" charset="0"/>
                <a:cs typeface="Tahoma" charset="0"/>
              </a:defRPr>
            </a:lvl1pPr>
          </a:lstStyle>
          <a:p>
            <a:pPr lvl="0"/>
            <a:r>
              <a:rPr lang="en-US" dirty="0"/>
              <a:t>Click to add brief overview comment</a:t>
            </a:r>
          </a:p>
        </p:txBody>
      </p:sp>
      <p:sp>
        <p:nvSpPr>
          <p:cNvPr id="2" name="Title 1">
            <a:extLst>
              <a:ext uri="{FF2B5EF4-FFF2-40B4-BE49-F238E27FC236}">
                <a16:creationId xmlns:a16="http://schemas.microsoft.com/office/drawing/2014/main" id="{C125D503-6876-4453-9F66-C2CC403413C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C1F9908A-F45E-4536-A66F-C17019D0FB1B}"/>
              </a:ext>
            </a:extLst>
          </p:cNvPr>
          <p:cNvSpPr>
            <a:spLocks noGrp="1"/>
          </p:cNvSpPr>
          <p:nvPr>
            <p:ph sz="quarter" idx="11"/>
          </p:nvPr>
        </p:nvSpPr>
        <p:spPr>
          <a:xfrm>
            <a:off x="723900" y="1594023"/>
            <a:ext cx="10736263" cy="4620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3765AD5-5DCF-4357-911E-7ABA137D46F7}"/>
              </a:ext>
            </a:extLst>
          </p:cNvPr>
          <p:cNvSpPr>
            <a:spLocks noGrp="1"/>
          </p:cNvSpPr>
          <p:nvPr>
            <p:ph type="dt" sz="half" idx="12"/>
          </p:nvPr>
        </p:nvSpPr>
        <p:spPr/>
        <p:txBody>
          <a:bodyPr/>
          <a:lstStyle/>
          <a:p>
            <a:fld id="{0CA7E49E-8520-48E1-8F47-DB7F5A59BF68}" type="datetime1">
              <a:rPr lang="en-US" smtClean="0"/>
              <a:t>11/4/21</a:t>
            </a:fld>
            <a:endParaRPr lang="en-US" dirty="0"/>
          </a:p>
        </p:txBody>
      </p:sp>
      <p:sp>
        <p:nvSpPr>
          <p:cNvPr id="9" name="Footer Placeholder 8">
            <a:extLst>
              <a:ext uri="{FF2B5EF4-FFF2-40B4-BE49-F238E27FC236}">
                <a16:creationId xmlns:a16="http://schemas.microsoft.com/office/drawing/2014/main" id="{D384960A-D1FE-41FC-BB73-F25235116EDF}"/>
              </a:ext>
            </a:extLst>
          </p:cNvPr>
          <p:cNvSpPr>
            <a:spLocks noGrp="1"/>
          </p:cNvSpPr>
          <p:nvPr>
            <p:ph type="ftr" sz="quarter" idx="13"/>
          </p:nvPr>
        </p:nvSpPr>
        <p:spPr/>
        <p:txBody>
          <a:bodyPr/>
          <a:lstStyle/>
          <a:p>
            <a:endParaRPr lang="en-US" dirty="0"/>
          </a:p>
        </p:txBody>
      </p:sp>
      <p:sp>
        <p:nvSpPr>
          <p:cNvPr id="12" name="Slide Number Placeholder 11">
            <a:extLst>
              <a:ext uri="{FF2B5EF4-FFF2-40B4-BE49-F238E27FC236}">
                <a16:creationId xmlns:a16="http://schemas.microsoft.com/office/drawing/2014/main" id="{747A08FA-ED7A-4AC7-9BE4-0887710F9CA3}"/>
              </a:ext>
            </a:extLst>
          </p:cNvPr>
          <p:cNvSpPr>
            <a:spLocks noGrp="1"/>
          </p:cNvSpPr>
          <p:nvPr>
            <p:ph type="sldNum" sz="quarter" idx="14"/>
          </p:nvPr>
        </p:nvSpPr>
        <p:spPr/>
        <p:txBody>
          <a:bodyPr/>
          <a:lstStyle/>
          <a:p>
            <a:fld id="{DA135043-C596-1A48-8BDA-03EB29A64DF4}" type="slidenum">
              <a:rPr lang="en-US" smtClean="0"/>
              <a:pPr/>
              <a:t>‹#›</a:t>
            </a:fld>
            <a:endParaRPr lang="en-US" dirty="0"/>
          </a:p>
        </p:txBody>
      </p:sp>
      <p:sp>
        <p:nvSpPr>
          <p:cNvPr id="13" name="Text Placeholder 9">
            <a:extLst>
              <a:ext uri="{FF2B5EF4-FFF2-40B4-BE49-F238E27FC236}">
                <a16:creationId xmlns:a16="http://schemas.microsoft.com/office/drawing/2014/main" id="{861152F1-393A-49AB-BEC8-F522A9F48D02}"/>
              </a:ext>
            </a:extLst>
          </p:cNvPr>
          <p:cNvSpPr>
            <a:spLocks noGrp="1"/>
          </p:cNvSpPr>
          <p:nvPr>
            <p:ph type="body" sz="quarter" idx="15" hasCustomPrompt="1"/>
          </p:nvPr>
        </p:nvSpPr>
        <p:spPr>
          <a:xfrm>
            <a:off x="414730" y="6487405"/>
            <a:ext cx="11064240" cy="229289"/>
          </a:xfrm>
        </p:spPr>
        <p:txBody>
          <a:bodyPr anchor="ctr">
            <a:noAutofit/>
          </a:bodyPr>
          <a:lstStyle>
            <a:lvl1pPr marL="0" indent="0">
              <a:buNone/>
              <a:defRPr sz="900"/>
            </a:lvl1pPr>
          </a:lstStyle>
          <a:p>
            <a:pPr lvl="0"/>
            <a:r>
              <a:rPr lang="en-US" dirty="0"/>
              <a:t>Click to insert source</a:t>
            </a:r>
          </a:p>
        </p:txBody>
      </p:sp>
    </p:spTree>
    <p:extLst>
      <p:ext uri="{BB962C8B-B14F-4D97-AF65-F5344CB8AC3E}">
        <p14:creationId xmlns:p14="http://schemas.microsoft.com/office/powerpoint/2010/main" val="29715711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mment ">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31600" y="864051"/>
            <a:ext cx="10735733" cy="618760"/>
          </a:xfrm>
          <a:prstGeom prst="rect">
            <a:avLst/>
          </a:prstGeom>
          <a:solidFill>
            <a:schemeClr val="bg2"/>
          </a:solidFill>
        </p:spPr>
        <p:txBody>
          <a:bodyPr lIns="182880" rIns="182880" anchor="ctr">
            <a:normAutofit/>
          </a:bodyPr>
          <a:lstStyle>
            <a:lvl1pPr marL="0" indent="0" algn="ctr">
              <a:buNone/>
              <a:defRPr sz="1600" b="1" i="0">
                <a:solidFill>
                  <a:schemeClr val="tx2"/>
                </a:solidFill>
                <a:latin typeface="+mn-lt"/>
                <a:ea typeface="Tahoma" charset="0"/>
                <a:cs typeface="Tahoma" charset="0"/>
              </a:defRPr>
            </a:lvl1pPr>
          </a:lstStyle>
          <a:p>
            <a:pPr lvl="0"/>
            <a:r>
              <a:rPr lang="en-US" dirty="0"/>
              <a:t>Click to add brief overview comment</a:t>
            </a:r>
          </a:p>
        </p:txBody>
      </p:sp>
      <p:sp>
        <p:nvSpPr>
          <p:cNvPr id="2" name="Title 1">
            <a:extLst>
              <a:ext uri="{FF2B5EF4-FFF2-40B4-BE49-F238E27FC236}">
                <a16:creationId xmlns:a16="http://schemas.microsoft.com/office/drawing/2014/main" id="{C125D503-6876-4453-9F66-C2CC403413C1}"/>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F3765AD5-5DCF-4357-911E-7ABA137D46F7}"/>
              </a:ext>
            </a:extLst>
          </p:cNvPr>
          <p:cNvSpPr>
            <a:spLocks noGrp="1"/>
          </p:cNvSpPr>
          <p:nvPr>
            <p:ph type="dt" sz="half" idx="12"/>
          </p:nvPr>
        </p:nvSpPr>
        <p:spPr/>
        <p:txBody>
          <a:bodyPr/>
          <a:lstStyle/>
          <a:p>
            <a:fld id="{0CA7E49E-8520-48E1-8F47-DB7F5A59BF68}" type="datetime1">
              <a:rPr lang="en-US" smtClean="0"/>
              <a:t>11/4/21</a:t>
            </a:fld>
            <a:endParaRPr lang="en-US" dirty="0"/>
          </a:p>
        </p:txBody>
      </p:sp>
      <p:sp>
        <p:nvSpPr>
          <p:cNvPr id="9" name="Footer Placeholder 8">
            <a:extLst>
              <a:ext uri="{FF2B5EF4-FFF2-40B4-BE49-F238E27FC236}">
                <a16:creationId xmlns:a16="http://schemas.microsoft.com/office/drawing/2014/main" id="{D384960A-D1FE-41FC-BB73-F25235116EDF}"/>
              </a:ext>
            </a:extLst>
          </p:cNvPr>
          <p:cNvSpPr>
            <a:spLocks noGrp="1"/>
          </p:cNvSpPr>
          <p:nvPr>
            <p:ph type="ftr" sz="quarter" idx="13"/>
          </p:nvPr>
        </p:nvSpPr>
        <p:spPr/>
        <p:txBody>
          <a:bodyPr/>
          <a:lstStyle/>
          <a:p>
            <a:endParaRPr lang="en-US" dirty="0"/>
          </a:p>
        </p:txBody>
      </p:sp>
      <p:sp>
        <p:nvSpPr>
          <p:cNvPr id="12" name="Slide Number Placeholder 11">
            <a:extLst>
              <a:ext uri="{FF2B5EF4-FFF2-40B4-BE49-F238E27FC236}">
                <a16:creationId xmlns:a16="http://schemas.microsoft.com/office/drawing/2014/main" id="{747A08FA-ED7A-4AC7-9BE4-0887710F9CA3}"/>
              </a:ext>
            </a:extLst>
          </p:cNvPr>
          <p:cNvSpPr>
            <a:spLocks noGrp="1"/>
          </p:cNvSpPr>
          <p:nvPr>
            <p:ph type="sldNum" sz="quarter" idx="14"/>
          </p:nvPr>
        </p:nvSpPr>
        <p:spPr/>
        <p:txBody>
          <a:bodyPr/>
          <a:lstStyle/>
          <a:p>
            <a:fld id="{DA135043-C596-1A48-8BDA-03EB29A64DF4}" type="slidenum">
              <a:rPr lang="en-US" smtClean="0"/>
              <a:pPr/>
              <a:t>‹#›</a:t>
            </a:fld>
            <a:endParaRPr lang="en-US" dirty="0"/>
          </a:p>
        </p:txBody>
      </p:sp>
      <p:sp>
        <p:nvSpPr>
          <p:cNvPr id="13" name="Text Placeholder 9">
            <a:extLst>
              <a:ext uri="{FF2B5EF4-FFF2-40B4-BE49-F238E27FC236}">
                <a16:creationId xmlns:a16="http://schemas.microsoft.com/office/drawing/2014/main" id="{861152F1-393A-49AB-BEC8-F522A9F48D02}"/>
              </a:ext>
            </a:extLst>
          </p:cNvPr>
          <p:cNvSpPr>
            <a:spLocks noGrp="1"/>
          </p:cNvSpPr>
          <p:nvPr>
            <p:ph type="body" sz="quarter" idx="15" hasCustomPrompt="1"/>
          </p:nvPr>
        </p:nvSpPr>
        <p:spPr>
          <a:xfrm>
            <a:off x="414730" y="6487405"/>
            <a:ext cx="11064240" cy="229289"/>
          </a:xfrm>
        </p:spPr>
        <p:txBody>
          <a:bodyPr anchor="ctr">
            <a:noAutofit/>
          </a:bodyPr>
          <a:lstStyle>
            <a:lvl1pPr marL="0" indent="0">
              <a:buNone/>
              <a:defRPr sz="900"/>
            </a:lvl1pPr>
          </a:lstStyle>
          <a:p>
            <a:pPr lvl="0"/>
            <a:r>
              <a:rPr lang="en-US" dirty="0"/>
              <a:t>Click to insert source</a:t>
            </a:r>
          </a:p>
        </p:txBody>
      </p:sp>
    </p:spTree>
    <p:extLst>
      <p:ext uri="{BB962C8B-B14F-4D97-AF65-F5344CB8AC3E}">
        <p14:creationId xmlns:p14="http://schemas.microsoft.com/office/powerpoint/2010/main" val="258538807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mment, Content &amp; Takeawa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31600" y="864051"/>
            <a:ext cx="10735733" cy="621792"/>
          </a:xfrm>
          <a:prstGeom prst="rect">
            <a:avLst/>
          </a:prstGeom>
          <a:solidFill>
            <a:schemeClr val="bg2"/>
          </a:solidFill>
        </p:spPr>
        <p:txBody>
          <a:bodyPr lIns="182880" rIns="182880" anchor="ctr">
            <a:normAutofit/>
          </a:bodyPr>
          <a:lstStyle>
            <a:lvl1pPr marL="0" indent="0" algn="ctr">
              <a:buNone/>
              <a:defRPr sz="1600" b="1" i="0">
                <a:solidFill>
                  <a:schemeClr val="tx2"/>
                </a:solidFill>
                <a:latin typeface="+mn-lt"/>
                <a:ea typeface="Tahoma" charset="0"/>
                <a:cs typeface="Tahoma" charset="0"/>
              </a:defRPr>
            </a:lvl1pPr>
          </a:lstStyle>
          <a:p>
            <a:pPr lvl="0"/>
            <a:r>
              <a:rPr lang="en-US" dirty="0"/>
              <a:t>Click to add brief overview comment</a:t>
            </a:r>
          </a:p>
        </p:txBody>
      </p:sp>
      <p:sp>
        <p:nvSpPr>
          <p:cNvPr id="2" name="Title 1">
            <a:extLst>
              <a:ext uri="{FF2B5EF4-FFF2-40B4-BE49-F238E27FC236}">
                <a16:creationId xmlns:a16="http://schemas.microsoft.com/office/drawing/2014/main" id="{C125D503-6876-4453-9F66-C2CC403413C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C1F9908A-F45E-4536-A66F-C17019D0FB1B}"/>
              </a:ext>
            </a:extLst>
          </p:cNvPr>
          <p:cNvSpPr>
            <a:spLocks noGrp="1"/>
          </p:cNvSpPr>
          <p:nvPr>
            <p:ph sz="quarter" idx="11"/>
          </p:nvPr>
        </p:nvSpPr>
        <p:spPr>
          <a:xfrm>
            <a:off x="723900" y="1594024"/>
            <a:ext cx="10736263" cy="41620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559A12B2-10CC-4DF5-85A0-4C50A7F73830}"/>
              </a:ext>
            </a:extLst>
          </p:cNvPr>
          <p:cNvSpPr>
            <a:spLocks noGrp="1"/>
          </p:cNvSpPr>
          <p:nvPr>
            <p:ph type="body" sz="quarter" idx="12" hasCustomPrompt="1"/>
          </p:nvPr>
        </p:nvSpPr>
        <p:spPr>
          <a:xfrm>
            <a:off x="723900" y="5872381"/>
            <a:ext cx="10748963" cy="338554"/>
          </a:xfrm>
          <a:solidFill>
            <a:schemeClr val="accent3"/>
          </a:solidFill>
          <a:ln>
            <a:noFill/>
          </a:ln>
        </p:spPr>
        <p:txBody>
          <a:bodyPr anchor="b">
            <a:spAutoFit/>
          </a:bodyPr>
          <a:lstStyle>
            <a:lvl1pPr marL="0" indent="0" algn="ctr">
              <a:buNone/>
              <a:defRPr sz="1600" b="1">
                <a:solidFill>
                  <a:schemeClr val="bg1"/>
                </a:solidFill>
              </a:defRPr>
            </a:lvl1pPr>
          </a:lstStyle>
          <a:p>
            <a:pPr lvl="0"/>
            <a:r>
              <a:rPr lang="en-US" dirty="0"/>
              <a:t>Click to add brief takeaway comment </a:t>
            </a:r>
          </a:p>
        </p:txBody>
      </p:sp>
      <p:sp>
        <p:nvSpPr>
          <p:cNvPr id="7" name="Date Placeholder 6">
            <a:extLst>
              <a:ext uri="{FF2B5EF4-FFF2-40B4-BE49-F238E27FC236}">
                <a16:creationId xmlns:a16="http://schemas.microsoft.com/office/drawing/2014/main" id="{7CDC5C61-014B-44AC-BEC8-4673574A5BD7}"/>
              </a:ext>
            </a:extLst>
          </p:cNvPr>
          <p:cNvSpPr>
            <a:spLocks noGrp="1"/>
          </p:cNvSpPr>
          <p:nvPr>
            <p:ph type="dt" sz="half" idx="13"/>
          </p:nvPr>
        </p:nvSpPr>
        <p:spPr/>
        <p:txBody>
          <a:bodyPr/>
          <a:lstStyle/>
          <a:p>
            <a:fld id="{0CA7E49E-8520-48E1-8F47-DB7F5A59BF68}" type="datetime1">
              <a:rPr lang="en-US" smtClean="0"/>
              <a:t>11/4/21</a:t>
            </a:fld>
            <a:endParaRPr lang="en-US" dirty="0"/>
          </a:p>
        </p:txBody>
      </p:sp>
      <p:sp>
        <p:nvSpPr>
          <p:cNvPr id="8" name="Footer Placeholder 7">
            <a:extLst>
              <a:ext uri="{FF2B5EF4-FFF2-40B4-BE49-F238E27FC236}">
                <a16:creationId xmlns:a16="http://schemas.microsoft.com/office/drawing/2014/main" id="{E3FAED47-4BF3-4E47-901A-B7F7785EFA48}"/>
              </a:ext>
            </a:extLst>
          </p:cNvPr>
          <p:cNvSpPr>
            <a:spLocks noGrp="1"/>
          </p:cNvSpPr>
          <p:nvPr>
            <p:ph type="ftr" sz="quarter" idx="14"/>
          </p:nvPr>
        </p:nvSpPr>
        <p:spPr/>
        <p:txBody>
          <a:bodyPr/>
          <a:lstStyle/>
          <a:p>
            <a:endParaRPr lang="en-US" dirty="0"/>
          </a:p>
        </p:txBody>
      </p:sp>
      <p:sp>
        <p:nvSpPr>
          <p:cNvPr id="9" name="Slide Number Placeholder 8">
            <a:extLst>
              <a:ext uri="{FF2B5EF4-FFF2-40B4-BE49-F238E27FC236}">
                <a16:creationId xmlns:a16="http://schemas.microsoft.com/office/drawing/2014/main" id="{86BB173D-9D21-4D8B-8CC4-23166ACB2E20}"/>
              </a:ext>
            </a:extLst>
          </p:cNvPr>
          <p:cNvSpPr>
            <a:spLocks noGrp="1"/>
          </p:cNvSpPr>
          <p:nvPr>
            <p:ph type="sldNum" sz="quarter" idx="15"/>
          </p:nvPr>
        </p:nvSpPr>
        <p:spPr/>
        <p:txBody>
          <a:bodyPr/>
          <a:lstStyle/>
          <a:p>
            <a:fld id="{DA135043-C596-1A48-8BDA-03EB29A64DF4}" type="slidenum">
              <a:rPr lang="en-US" smtClean="0"/>
              <a:pPr/>
              <a:t>‹#›</a:t>
            </a:fld>
            <a:endParaRPr lang="en-US" dirty="0"/>
          </a:p>
        </p:txBody>
      </p:sp>
      <p:sp>
        <p:nvSpPr>
          <p:cNvPr id="11" name="Text Placeholder 9">
            <a:extLst>
              <a:ext uri="{FF2B5EF4-FFF2-40B4-BE49-F238E27FC236}">
                <a16:creationId xmlns:a16="http://schemas.microsoft.com/office/drawing/2014/main" id="{5AB74AC9-F2E1-4039-B804-AD25D459466C}"/>
              </a:ext>
            </a:extLst>
          </p:cNvPr>
          <p:cNvSpPr>
            <a:spLocks noGrp="1"/>
          </p:cNvSpPr>
          <p:nvPr>
            <p:ph type="body" sz="quarter" idx="16" hasCustomPrompt="1"/>
          </p:nvPr>
        </p:nvSpPr>
        <p:spPr>
          <a:xfrm>
            <a:off x="414730" y="6487405"/>
            <a:ext cx="11064240" cy="229289"/>
          </a:xfrm>
        </p:spPr>
        <p:txBody>
          <a:bodyPr anchor="ctr">
            <a:noAutofit/>
          </a:bodyPr>
          <a:lstStyle>
            <a:lvl1pPr marL="0" indent="0">
              <a:buNone/>
              <a:defRPr sz="900"/>
            </a:lvl1pPr>
          </a:lstStyle>
          <a:p>
            <a:pPr lvl="0"/>
            <a:r>
              <a:rPr lang="en-US" dirty="0"/>
              <a:t>Click to insert source</a:t>
            </a:r>
          </a:p>
        </p:txBody>
      </p:sp>
    </p:spTree>
    <p:extLst>
      <p:ext uri="{BB962C8B-B14F-4D97-AF65-F5344CB8AC3E}">
        <p14:creationId xmlns:p14="http://schemas.microsoft.com/office/powerpoint/2010/main" val="3634821354"/>
      </p:ext>
    </p:extLst>
  </p:cSld>
  <p:clrMapOvr>
    <a:masterClrMapping/>
  </p:clrMapOvr>
  <p:hf hdr="0" ftr="0" dt="0"/>
  <p:extLst>
    <p:ext uri="{DCECCB84-F9BA-43D5-87BE-67443E8EF086}">
      <p15:sldGuideLst xmlns:p15="http://schemas.microsoft.com/office/powerpoint/2012/main">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8C14-DF60-0E40-9330-77B6B8D71A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B4787D-6832-7F4C-9B09-AD04F6AF8FF3}"/>
              </a:ext>
            </a:extLst>
          </p:cNvPr>
          <p:cNvSpPr>
            <a:spLocks noGrp="1"/>
          </p:cNvSpPr>
          <p:nvPr>
            <p:ph type="dt" sz="half" idx="10"/>
          </p:nvPr>
        </p:nvSpPr>
        <p:spPr/>
        <p:txBody>
          <a:bodyPr/>
          <a:lstStyle/>
          <a:p>
            <a:fld id="{C51F7E7B-293E-4B5F-8863-9F9AB32DCF23}" type="datetime1">
              <a:rPr lang="en-US" smtClean="0"/>
              <a:t>11/4/21</a:t>
            </a:fld>
            <a:endParaRPr lang="en-US"/>
          </a:p>
        </p:txBody>
      </p:sp>
      <p:sp>
        <p:nvSpPr>
          <p:cNvPr id="4" name="Footer Placeholder 3">
            <a:extLst>
              <a:ext uri="{FF2B5EF4-FFF2-40B4-BE49-F238E27FC236}">
                <a16:creationId xmlns:a16="http://schemas.microsoft.com/office/drawing/2014/main" id="{3E4BDD90-4276-8045-BFBE-5971D9862E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D4DE35-E35E-DB4E-85F2-587208CA69F3}"/>
              </a:ext>
            </a:extLst>
          </p:cNvPr>
          <p:cNvSpPr>
            <a:spLocks noGrp="1"/>
          </p:cNvSpPr>
          <p:nvPr>
            <p:ph type="sldNum" sz="quarter" idx="12"/>
          </p:nvPr>
        </p:nvSpPr>
        <p:spPr/>
        <p:txBody>
          <a:bodyPr/>
          <a:lstStyle/>
          <a:p>
            <a:fld id="{DA135043-C596-1A48-8BDA-03EB29A64DF4}" type="slidenum">
              <a:rPr lang="en-US" smtClean="0"/>
              <a:t>‹#›</a:t>
            </a:fld>
            <a:endParaRPr lang="en-US"/>
          </a:p>
        </p:txBody>
      </p:sp>
      <p:sp>
        <p:nvSpPr>
          <p:cNvPr id="6" name="Rectangle 5" hidden="1">
            <a:extLst>
              <a:ext uri="{FF2B5EF4-FFF2-40B4-BE49-F238E27FC236}">
                <a16:creationId xmlns:a16="http://schemas.microsoft.com/office/drawing/2014/main" id="{655C45BA-3E16-4DCE-B3EB-40CABD42A12D}"/>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80052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 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8C14-DF60-0E40-9330-77B6B8D71A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B4787D-6832-7F4C-9B09-AD04F6AF8FF3}"/>
              </a:ext>
            </a:extLst>
          </p:cNvPr>
          <p:cNvSpPr>
            <a:spLocks noGrp="1"/>
          </p:cNvSpPr>
          <p:nvPr>
            <p:ph type="dt" sz="half" idx="10"/>
          </p:nvPr>
        </p:nvSpPr>
        <p:spPr/>
        <p:txBody>
          <a:bodyPr/>
          <a:lstStyle/>
          <a:p>
            <a:fld id="{C51F7E7B-293E-4B5F-8863-9F9AB32DCF23}" type="datetime1">
              <a:rPr lang="en-US" smtClean="0"/>
              <a:t>11/4/21</a:t>
            </a:fld>
            <a:endParaRPr lang="en-US"/>
          </a:p>
        </p:txBody>
      </p:sp>
      <p:sp>
        <p:nvSpPr>
          <p:cNvPr id="4" name="Footer Placeholder 3">
            <a:extLst>
              <a:ext uri="{FF2B5EF4-FFF2-40B4-BE49-F238E27FC236}">
                <a16:creationId xmlns:a16="http://schemas.microsoft.com/office/drawing/2014/main" id="{3E4BDD90-4276-8045-BFBE-5971D9862E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D4DE35-E35E-DB4E-85F2-587208CA69F3}"/>
              </a:ext>
            </a:extLst>
          </p:cNvPr>
          <p:cNvSpPr>
            <a:spLocks noGrp="1"/>
          </p:cNvSpPr>
          <p:nvPr>
            <p:ph type="sldNum" sz="quarter" idx="12"/>
          </p:nvPr>
        </p:nvSpPr>
        <p:spPr/>
        <p:txBody>
          <a:bodyPr/>
          <a:lstStyle/>
          <a:p>
            <a:fld id="{DA135043-C596-1A48-8BDA-03EB29A64DF4}" type="slidenum">
              <a:rPr lang="en-US" smtClean="0"/>
              <a:t>‹#›</a:t>
            </a:fld>
            <a:endParaRPr lang="en-US"/>
          </a:p>
        </p:txBody>
      </p:sp>
      <p:sp>
        <p:nvSpPr>
          <p:cNvPr id="6" name="Rectangle 5" hidden="1">
            <a:extLst>
              <a:ext uri="{FF2B5EF4-FFF2-40B4-BE49-F238E27FC236}">
                <a16:creationId xmlns:a16="http://schemas.microsoft.com/office/drawing/2014/main" id="{655C45BA-3E16-4DCE-B3EB-40CABD42A12D}"/>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D2EA2D54-068C-4D76-A569-C2F6D589C735}"/>
              </a:ext>
            </a:extLst>
          </p:cNvPr>
          <p:cNvSpPr>
            <a:spLocks noGrp="1"/>
          </p:cNvSpPr>
          <p:nvPr>
            <p:ph type="body" sz="quarter" idx="14" hasCustomPrompt="1"/>
          </p:nvPr>
        </p:nvSpPr>
        <p:spPr>
          <a:xfrm>
            <a:off x="414730" y="6487405"/>
            <a:ext cx="11064240" cy="229289"/>
          </a:xfrm>
        </p:spPr>
        <p:txBody>
          <a:bodyPr anchor="ctr">
            <a:noAutofit/>
          </a:bodyPr>
          <a:lstStyle>
            <a:lvl1pPr marL="0" indent="0">
              <a:buNone/>
              <a:defRPr sz="900"/>
            </a:lvl1pPr>
          </a:lstStyle>
          <a:p>
            <a:pPr lvl="0"/>
            <a:r>
              <a:rPr lang="en-US" dirty="0"/>
              <a:t>Click to insert source</a:t>
            </a:r>
          </a:p>
        </p:txBody>
      </p:sp>
    </p:spTree>
    <p:extLst>
      <p:ext uri="{BB962C8B-B14F-4D97-AF65-F5344CB8AC3E}">
        <p14:creationId xmlns:p14="http://schemas.microsoft.com/office/powerpoint/2010/main" val="83555181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FB66FA-9E82-8F4C-902B-D968EBD0072D}"/>
              </a:ext>
            </a:extLst>
          </p:cNvPr>
          <p:cNvSpPr>
            <a:spLocks noGrp="1"/>
          </p:cNvSpPr>
          <p:nvPr>
            <p:ph type="body" idx="1"/>
          </p:nvPr>
        </p:nvSpPr>
        <p:spPr>
          <a:xfrm>
            <a:off x="726569" y="860815"/>
            <a:ext cx="5285232" cy="649224"/>
          </a:xfrm>
        </p:spPr>
        <p:txBody>
          <a:bodyPr anchor="ctr">
            <a:noAutofit/>
          </a:bodyPr>
          <a:lstStyle>
            <a:lvl1pPr marL="0" indent="0">
              <a:buNone/>
              <a:defRPr sz="2000" b="1">
                <a:solidFill>
                  <a:schemeClr val="tx2"/>
                </a:solidFill>
                <a:latin typeface="+mj-lt"/>
              </a:defRPr>
            </a:lvl1pPr>
            <a:lvl2pPr marL="653109" indent="0">
              <a:buNone/>
              <a:defRPr sz="2857" b="1"/>
            </a:lvl2pPr>
            <a:lvl3pPr marL="1306218" indent="0">
              <a:buNone/>
              <a:defRPr sz="2572" b="1"/>
            </a:lvl3pPr>
            <a:lvl4pPr marL="1959327" indent="0">
              <a:buNone/>
              <a:defRPr sz="2285" b="1"/>
            </a:lvl4pPr>
            <a:lvl5pPr marL="2612436" indent="0">
              <a:buNone/>
              <a:defRPr sz="2285" b="1"/>
            </a:lvl5pPr>
            <a:lvl6pPr marL="3265545" indent="0">
              <a:buNone/>
              <a:defRPr sz="2285" b="1"/>
            </a:lvl6pPr>
            <a:lvl7pPr marL="3918654" indent="0">
              <a:buNone/>
              <a:defRPr sz="2285" b="1"/>
            </a:lvl7pPr>
            <a:lvl8pPr marL="4571764" indent="0">
              <a:buNone/>
              <a:defRPr sz="2285" b="1"/>
            </a:lvl8pPr>
            <a:lvl9pPr marL="5224873" indent="0">
              <a:buNone/>
              <a:defRPr sz="2285" b="1"/>
            </a:lvl9pPr>
          </a:lstStyle>
          <a:p>
            <a:pPr lvl="0"/>
            <a:r>
              <a:rPr lang="en-US"/>
              <a:t>Edit Master text styles</a:t>
            </a:r>
          </a:p>
        </p:txBody>
      </p:sp>
      <p:sp>
        <p:nvSpPr>
          <p:cNvPr id="4" name="Content Placeholder 3">
            <a:extLst>
              <a:ext uri="{FF2B5EF4-FFF2-40B4-BE49-F238E27FC236}">
                <a16:creationId xmlns:a16="http://schemas.microsoft.com/office/drawing/2014/main" id="{53E423E8-A085-594A-8DB0-B04EE30ADC4D}"/>
              </a:ext>
            </a:extLst>
          </p:cNvPr>
          <p:cNvSpPr>
            <a:spLocks noGrp="1"/>
          </p:cNvSpPr>
          <p:nvPr>
            <p:ph sz="half" idx="2"/>
          </p:nvPr>
        </p:nvSpPr>
        <p:spPr>
          <a:xfrm>
            <a:off x="726569" y="1641987"/>
            <a:ext cx="5285232" cy="4572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A97721-B828-5F49-9ECE-3D1CE066C8DF}"/>
              </a:ext>
            </a:extLst>
          </p:cNvPr>
          <p:cNvSpPr>
            <a:spLocks noGrp="1"/>
          </p:cNvSpPr>
          <p:nvPr>
            <p:ph type="body" sz="quarter" idx="3"/>
          </p:nvPr>
        </p:nvSpPr>
        <p:spPr>
          <a:xfrm>
            <a:off x="6187631" y="860815"/>
            <a:ext cx="5285232" cy="649224"/>
          </a:xfrm>
        </p:spPr>
        <p:txBody>
          <a:bodyPr anchor="ctr">
            <a:noAutofit/>
          </a:bodyPr>
          <a:lstStyle>
            <a:lvl1pPr marL="0" indent="0">
              <a:buNone/>
              <a:defRPr sz="2000" b="1">
                <a:solidFill>
                  <a:schemeClr val="tx2"/>
                </a:solidFill>
                <a:latin typeface="+mj-lt"/>
              </a:defRPr>
            </a:lvl1pPr>
            <a:lvl2pPr marL="653109" indent="0">
              <a:buNone/>
              <a:defRPr sz="2857" b="1"/>
            </a:lvl2pPr>
            <a:lvl3pPr marL="1306218" indent="0">
              <a:buNone/>
              <a:defRPr sz="2572" b="1"/>
            </a:lvl3pPr>
            <a:lvl4pPr marL="1959327" indent="0">
              <a:buNone/>
              <a:defRPr sz="2285" b="1"/>
            </a:lvl4pPr>
            <a:lvl5pPr marL="2612436" indent="0">
              <a:buNone/>
              <a:defRPr sz="2285" b="1"/>
            </a:lvl5pPr>
            <a:lvl6pPr marL="3265545" indent="0">
              <a:buNone/>
              <a:defRPr sz="2285" b="1"/>
            </a:lvl6pPr>
            <a:lvl7pPr marL="3918654" indent="0">
              <a:buNone/>
              <a:defRPr sz="2285" b="1"/>
            </a:lvl7pPr>
            <a:lvl8pPr marL="4571764" indent="0">
              <a:buNone/>
              <a:defRPr sz="2285" b="1"/>
            </a:lvl8pPr>
            <a:lvl9pPr marL="5224873" indent="0">
              <a:buNone/>
              <a:defRPr sz="2285" b="1"/>
            </a:lvl9pPr>
          </a:lstStyle>
          <a:p>
            <a:pPr lvl="0"/>
            <a:r>
              <a:rPr lang="en-US"/>
              <a:t>Edit Master text styles</a:t>
            </a:r>
          </a:p>
        </p:txBody>
      </p:sp>
      <p:sp>
        <p:nvSpPr>
          <p:cNvPr id="6" name="Content Placeholder 5">
            <a:extLst>
              <a:ext uri="{FF2B5EF4-FFF2-40B4-BE49-F238E27FC236}">
                <a16:creationId xmlns:a16="http://schemas.microsoft.com/office/drawing/2014/main" id="{FA9BD7FE-E79D-8C4D-8814-8B397878DBF5}"/>
              </a:ext>
            </a:extLst>
          </p:cNvPr>
          <p:cNvSpPr>
            <a:spLocks noGrp="1"/>
          </p:cNvSpPr>
          <p:nvPr>
            <p:ph sz="quarter" idx="4"/>
          </p:nvPr>
        </p:nvSpPr>
        <p:spPr>
          <a:xfrm>
            <a:off x="6187631" y="1641987"/>
            <a:ext cx="5285232" cy="4572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47A3AA7-B6AF-F040-9CFC-AF513FBC68DF}"/>
              </a:ext>
            </a:extLst>
          </p:cNvPr>
          <p:cNvSpPr>
            <a:spLocks noGrp="1"/>
          </p:cNvSpPr>
          <p:nvPr>
            <p:ph type="dt" sz="half" idx="10"/>
          </p:nvPr>
        </p:nvSpPr>
        <p:spPr/>
        <p:txBody>
          <a:bodyPr/>
          <a:lstStyle/>
          <a:p>
            <a:fld id="{54837CB5-678C-49D9-AAD0-CEAADF85A933}" type="datetime1">
              <a:rPr lang="en-US" smtClean="0"/>
              <a:t>11/4/21</a:t>
            </a:fld>
            <a:endParaRPr lang="en-US"/>
          </a:p>
        </p:txBody>
      </p:sp>
      <p:sp>
        <p:nvSpPr>
          <p:cNvPr id="8" name="Footer Placeholder 7">
            <a:extLst>
              <a:ext uri="{FF2B5EF4-FFF2-40B4-BE49-F238E27FC236}">
                <a16:creationId xmlns:a16="http://schemas.microsoft.com/office/drawing/2014/main" id="{70C5EF70-7E06-D24A-9577-EFEF1CCFE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9B6EAC-EAE4-D54B-89FA-D3C309D978F8}"/>
              </a:ext>
            </a:extLst>
          </p:cNvPr>
          <p:cNvSpPr>
            <a:spLocks noGrp="1"/>
          </p:cNvSpPr>
          <p:nvPr>
            <p:ph type="sldNum" sz="quarter" idx="12"/>
          </p:nvPr>
        </p:nvSpPr>
        <p:spPr/>
        <p:txBody>
          <a:bodyPr/>
          <a:lstStyle/>
          <a:p>
            <a:fld id="{DA135043-C596-1A48-8BDA-03EB29A64DF4}" type="slidenum">
              <a:rPr lang="en-US" smtClean="0"/>
              <a:t>‹#›</a:t>
            </a:fld>
            <a:endParaRPr lang="en-US"/>
          </a:p>
        </p:txBody>
      </p:sp>
      <p:sp>
        <p:nvSpPr>
          <p:cNvPr id="10" name="Title 9">
            <a:extLst>
              <a:ext uri="{FF2B5EF4-FFF2-40B4-BE49-F238E27FC236}">
                <a16:creationId xmlns:a16="http://schemas.microsoft.com/office/drawing/2014/main" id="{94433DBB-F96C-4821-AF9A-C30C09039B1E}"/>
              </a:ext>
            </a:extLst>
          </p:cNvPr>
          <p:cNvSpPr>
            <a:spLocks noGrp="1"/>
          </p:cNvSpPr>
          <p:nvPr>
            <p:ph type="title"/>
          </p:nvPr>
        </p:nvSpPr>
        <p:spPr/>
        <p:txBody>
          <a:bodyPr/>
          <a:lstStyle/>
          <a:p>
            <a:r>
              <a:rPr lang="en-US"/>
              <a:t>Click to edit Master title style</a:t>
            </a:r>
            <a:endParaRPr lang="en-US" dirty="0"/>
          </a:p>
        </p:txBody>
      </p:sp>
      <p:sp>
        <p:nvSpPr>
          <p:cNvPr id="11" name="Rectangle 10" hidden="1">
            <a:extLst>
              <a:ext uri="{FF2B5EF4-FFF2-40B4-BE49-F238E27FC236}">
                <a16:creationId xmlns:a16="http://schemas.microsoft.com/office/drawing/2014/main" id="{B9BA8268-5A7D-424D-A57A-7813D1343759}"/>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40791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0177D9A-72FE-46B9-AEBD-B5A3F8C28AB8}"/>
              </a:ext>
            </a:extLst>
          </p:cNvPr>
          <p:cNvSpPr/>
          <p:nvPr userDrawn="1"/>
        </p:nvSpPr>
        <p:spPr>
          <a:xfrm>
            <a:off x="0" y="6328227"/>
            <a:ext cx="12192000" cy="5297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43" dirty="0"/>
          </a:p>
        </p:txBody>
      </p:sp>
      <p:sp>
        <p:nvSpPr>
          <p:cNvPr id="2" name="Title Placeholder 1">
            <a:extLst>
              <a:ext uri="{FF2B5EF4-FFF2-40B4-BE49-F238E27FC236}">
                <a16:creationId xmlns:a16="http://schemas.microsoft.com/office/drawing/2014/main" id="{2BEF78B0-9B63-B343-8CF8-D6FA3E653D6E}"/>
              </a:ext>
            </a:extLst>
          </p:cNvPr>
          <p:cNvSpPr>
            <a:spLocks noGrp="1"/>
          </p:cNvSpPr>
          <p:nvPr>
            <p:ph type="title"/>
          </p:nvPr>
        </p:nvSpPr>
        <p:spPr>
          <a:xfrm>
            <a:off x="414731" y="141306"/>
            <a:ext cx="11058132" cy="70974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CBED13-B6F8-5141-B58F-050DF52B712F}"/>
              </a:ext>
            </a:extLst>
          </p:cNvPr>
          <p:cNvSpPr>
            <a:spLocks noGrp="1"/>
          </p:cNvSpPr>
          <p:nvPr>
            <p:ph type="body" idx="1"/>
          </p:nvPr>
        </p:nvSpPr>
        <p:spPr>
          <a:xfrm>
            <a:off x="726440" y="864066"/>
            <a:ext cx="10746423" cy="53500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8F29A0-61BB-E44C-B7FF-5C16AD3EB125}"/>
              </a:ext>
            </a:extLst>
          </p:cNvPr>
          <p:cNvSpPr>
            <a:spLocks noGrp="1"/>
          </p:cNvSpPr>
          <p:nvPr>
            <p:ph type="dt" sz="half" idx="2"/>
          </p:nvPr>
        </p:nvSpPr>
        <p:spPr>
          <a:xfrm>
            <a:off x="10647680" y="1"/>
            <a:ext cx="1544320" cy="139700"/>
          </a:xfrm>
          <a:prstGeom prst="rect">
            <a:avLst/>
          </a:prstGeom>
        </p:spPr>
        <p:txBody>
          <a:bodyPr vert="horz" lIns="45720" tIns="45720" rIns="45720" bIns="45720" rtlCol="0" anchor="ctr"/>
          <a:lstStyle>
            <a:lvl1pPr algn="r">
              <a:defRPr sz="667">
                <a:solidFill>
                  <a:schemeClr val="tx1">
                    <a:tint val="75000"/>
                  </a:schemeClr>
                </a:solidFill>
              </a:defRPr>
            </a:lvl1pPr>
          </a:lstStyle>
          <a:p>
            <a:fld id="{0CA7E49E-8520-48E1-8F47-DB7F5A59BF68}" type="datetime1">
              <a:rPr lang="en-US" smtClean="0"/>
              <a:t>11/4/21</a:t>
            </a:fld>
            <a:endParaRPr lang="en-US" dirty="0"/>
          </a:p>
        </p:txBody>
      </p:sp>
      <p:sp>
        <p:nvSpPr>
          <p:cNvPr id="5" name="Footer Placeholder 4">
            <a:extLst>
              <a:ext uri="{FF2B5EF4-FFF2-40B4-BE49-F238E27FC236}">
                <a16:creationId xmlns:a16="http://schemas.microsoft.com/office/drawing/2014/main" id="{3AD0F4D9-A547-4F4E-AC0F-5C399BC3B033}"/>
              </a:ext>
            </a:extLst>
          </p:cNvPr>
          <p:cNvSpPr>
            <a:spLocks noGrp="1"/>
          </p:cNvSpPr>
          <p:nvPr>
            <p:ph type="ftr" sz="quarter" idx="3"/>
          </p:nvPr>
        </p:nvSpPr>
        <p:spPr>
          <a:xfrm>
            <a:off x="6191624" y="6422472"/>
            <a:ext cx="5403475" cy="365125"/>
          </a:xfrm>
          <a:prstGeom prst="rect">
            <a:avLst/>
          </a:prstGeom>
        </p:spPr>
        <p:txBody>
          <a:bodyPr vert="horz" lIns="91440" tIns="45720" rIns="91440" bIns="45720" rtlCol="0" anchor="ctr"/>
          <a:lstStyle>
            <a:lvl1pPr algn="r">
              <a:defRPr sz="120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731F5B58-7BDD-B045-BC56-8AAF9C6490B8}"/>
              </a:ext>
            </a:extLst>
          </p:cNvPr>
          <p:cNvSpPr>
            <a:spLocks noGrp="1"/>
          </p:cNvSpPr>
          <p:nvPr>
            <p:ph type="sldNum" sz="quarter" idx="4"/>
          </p:nvPr>
        </p:nvSpPr>
        <p:spPr>
          <a:xfrm>
            <a:off x="11595099" y="6422472"/>
            <a:ext cx="556260" cy="365125"/>
          </a:xfrm>
          <a:prstGeom prst="rect">
            <a:avLst/>
          </a:prstGeom>
        </p:spPr>
        <p:txBody>
          <a:bodyPr vert="horz" lIns="91440" tIns="45720" rIns="91440" bIns="45720" rtlCol="0" anchor="ctr"/>
          <a:lstStyle>
            <a:lvl1pPr algn="ctr">
              <a:defRPr sz="1200" b="0">
                <a:solidFill>
                  <a:schemeClr val="tx2"/>
                </a:solidFill>
                <a:latin typeface="+mj-lt"/>
              </a:defRPr>
            </a:lvl1pPr>
          </a:lstStyle>
          <a:p>
            <a:fld id="{DA135043-C596-1A48-8BDA-03EB29A64DF4}" type="slidenum">
              <a:rPr lang="en-US" smtClean="0"/>
              <a:pPr/>
              <a:t>‹#›</a:t>
            </a:fld>
            <a:endParaRPr lang="en-US" dirty="0"/>
          </a:p>
        </p:txBody>
      </p:sp>
      <p:pic>
        <p:nvPicPr>
          <p:cNvPr id="17" name="Picture 16">
            <a:extLst>
              <a:ext uri="{FF2B5EF4-FFF2-40B4-BE49-F238E27FC236}">
                <a16:creationId xmlns:a16="http://schemas.microsoft.com/office/drawing/2014/main" id="{69842886-E591-4C2B-B61D-2C79206FA1DC}"/>
              </a:ext>
            </a:extLst>
          </p:cNvPr>
          <p:cNvPicPr>
            <a:picLocks noChangeAspect="1"/>
          </p:cNvPicPr>
          <p:nvPr userDrawn="1"/>
        </p:nvPicPr>
        <p:blipFill>
          <a:blip r:embed="rId24">
            <a:extLst>
              <a:ext uri="{96DAC541-7B7A-43D3-8B79-37D633B846F1}">
                <asvg:svgBlip xmlns:asvg="http://schemas.microsoft.com/office/drawing/2016/SVG/main" r:embed="rId25"/>
              </a:ext>
            </a:extLst>
          </a:blip>
          <a:srcRect/>
          <a:stretch/>
        </p:blipFill>
        <p:spPr>
          <a:xfrm>
            <a:off x="183314" y="6499687"/>
            <a:ext cx="190005" cy="190005"/>
          </a:xfrm>
          <a:prstGeom prst="rect">
            <a:avLst/>
          </a:prstGeom>
        </p:spPr>
      </p:pic>
      <p:sp>
        <p:nvSpPr>
          <p:cNvPr id="7" name="empower - DO NOT DELETE!!!" hidden="1">
            <a:extLst>
              <a:ext uri="{FF2B5EF4-FFF2-40B4-BE49-F238E27FC236}">
                <a16:creationId xmlns:a16="http://schemas.microsoft.com/office/drawing/2014/main" id="{5EC7EF95-615C-41BB-A2AA-2C599AE68A6C}"/>
              </a:ext>
            </a:extLst>
          </p:cNvPr>
          <p:cNvSpPr/>
          <p:nvPr userDrawn="1">
            <p:custDataLst>
              <p:tags r:id="rId23"/>
            </p:custDataLst>
          </p:nvPr>
        </p:nvSpPr>
        <p:spPr>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958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6" r:id="rId3"/>
    <p:sldLayoutId id="2147483684" r:id="rId4"/>
    <p:sldLayoutId id="2147483688" r:id="rId5"/>
    <p:sldLayoutId id="2147483685" r:id="rId6"/>
    <p:sldLayoutId id="2147483666" r:id="rId7"/>
    <p:sldLayoutId id="2147483687" r:id="rId8"/>
    <p:sldLayoutId id="2147483665" r:id="rId9"/>
    <p:sldLayoutId id="2147483689" r:id="rId10"/>
    <p:sldLayoutId id="2147483664" r:id="rId11"/>
    <p:sldLayoutId id="2147483690" r:id="rId12"/>
    <p:sldLayoutId id="2147483691" r:id="rId13"/>
    <p:sldLayoutId id="2147483692" r:id="rId14"/>
    <p:sldLayoutId id="2147483679" r:id="rId15"/>
    <p:sldLayoutId id="2147483668" r:id="rId16"/>
    <p:sldLayoutId id="2147483667" r:id="rId17"/>
    <p:sldLayoutId id="2147483680" r:id="rId18"/>
    <p:sldLayoutId id="2147483663" r:id="rId19"/>
    <p:sldLayoutId id="2147483677" r:id="rId20"/>
    <p:sldLayoutId id="2147483683" r:id="rId21"/>
  </p:sldLayoutIdLst>
  <p:hf hdr="0" ftr="0" dt="0"/>
  <p:txStyles>
    <p:titleStyle>
      <a:lvl1pPr algn="l" defTabSz="1306218"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30188" indent="-230188" algn="l" defTabSz="1306218" rtl="0" eaLnBrk="1" latinLnBrk="0" hangingPunct="1">
        <a:lnSpc>
          <a:spcPct val="90000"/>
        </a:lnSpc>
        <a:spcBef>
          <a:spcPts val="0"/>
        </a:spcBef>
        <a:spcAft>
          <a:spcPts val="800"/>
        </a:spcAft>
        <a:buFont typeface="Arial" panose="020B0604020202020204" pitchFamily="34" charset="0"/>
        <a:buChar char="•"/>
        <a:defRPr sz="2000" b="0" kern="1200">
          <a:solidFill>
            <a:schemeClr val="tx2"/>
          </a:solidFill>
          <a:latin typeface="+mn-lt"/>
          <a:ea typeface="+mn-ea"/>
          <a:cs typeface="+mn-cs"/>
        </a:defRPr>
      </a:lvl1pPr>
      <a:lvl2pPr marL="487668" indent="-243834" algn="l" defTabSz="1306218" rtl="0" eaLnBrk="1" latinLnBrk="0" hangingPunct="1">
        <a:lnSpc>
          <a:spcPct val="90000"/>
        </a:lnSpc>
        <a:spcBef>
          <a:spcPts val="0"/>
        </a:spcBef>
        <a:spcAft>
          <a:spcPts val="800"/>
        </a:spcAft>
        <a:buFont typeface="Arial" panose="020B0604020202020204" pitchFamily="34" charset="0"/>
        <a:buChar char="•"/>
        <a:defRPr sz="1800" kern="1200">
          <a:solidFill>
            <a:schemeClr val="tx2"/>
          </a:solidFill>
          <a:latin typeface="+mn-lt"/>
          <a:ea typeface="+mn-ea"/>
          <a:cs typeface="+mn-cs"/>
        </a:defRPr>
      </a:lvl2pPr>
      <a:lvl3pPr marL="731502" indent="-243834" algn="l" defTabSz="1306218" rtl="0" eaLnBrk="1" latinLnBrk="0" hangingPunct="1">
        <a:lnSpc>
          <a:spcPct val="90000"/>
        </a:lnSpc>
        <a:spcBef>
          <a:spcPts val="0"/>
        </a:spcBef>
        <a:spcAft>
          <a:spcPts val="800"/>
        </a:spcAft>
        <a:buFont typeface="Arial" panose="020B0604020202020204" pitchFamily="34" charset="0"/>
        <a:buChar char="•"/>
        <a:defRPr sz="1600" kern="1200">
          <a:solidFill>
            <a:schemeClr val="tx2"/>
          </a:solidFill>
          <a:latin typeface="+mn-lt"/>
          <a:ea typeface="+mn-ea"/>
          <a:cs typeface="+mn-cs"/>
        </a:defRPr>
      </a:lvl3pPr>
      <a:lvl4pPr marL="975336" indent="-243834" algn="l" defTabSz="1306218" rtl="0" eaLnBrk="1" latinLnBrk="0" hangingPunct="1">
        <a:lnSpc>
          <a:spcPct val="90000"/>
        </a:lnSpc>
        <a:spcBef>
          <a:spcPts val="0"/>
        </a:spcBef>
        <a:spcAft>
          <a:spcPts val="800"/>
        </a:spcAft>
        <a:buFont typeface="Arial" panose="020B0604020202020204" pitchFamily="34" charset="0"/>
        <a:buChar char="•"/>
        <a:defRPr sz="1600" kern="1200">
          <a:solidFill>
            <a:schemeClr val="tx2"/>
          </a:solidFill>
          <a:latin typeface="+mn-lt"/>
          <a:ea typeface="+mn-ea"/>
          <a:cs typeface="+mn-cs"/>
        </a:defRPr>
      </a:lvl4pPr>
      <a:lvl5pPr marL="1219170" indent="-243834" algn="l" defTabSz="1306218" rtl="0" eaLnBrk="1" latinLnBrk="0" hangingPunct="1">
        <a:lnSpc>
          <a:spcPct val="90000"/>
        </a:lnSpc>
        <a:spcBef>
          <a:spcPts val="0"/>
        </a:spcBef>
        <a:spcAft>
          <a:spcPts val="800"/>
        </a:spcAft>
        <a:buFont typeface="Arial" panose="020B0604020202020204" pitchFamily="34" charset="0"/>
        <a:buChar char="•"/>
        <a:defRPr sz="1600" kern="1200">
          <a:solidFill>
            <a:schemeClr val="tx2"/>
          </a:solidFill>
          <a:latin typeface="+mn-lt"/>
          <a:ea typeface="+mn-ea"/>
          <a:cs typeface="+mn-cs"/>
        </a:defRPr>
      </a:lvl5pPr>
      <a:lvl6pPr marL="3592100" indent="-326555" algn="l" defTabSz="1306218" rtl="0" eaLnBrk="1" latinLnBrk="0" hangingPunct="1">
        <a:lnSpc>
          <a:spcPct val="90000"/>
        </a:lnSpc>
        <a:spcBef>
          <a:spcPts val="715"/>
        </a:spcBef>
        <a:buFont typeface="Arial" panose="020B0604020202020204" pitchFamily="34" charset="0"/>
        <a:buChar char="•"/>
        <a:defRPr sz="1200" kern="1200">
          <a:solidFill>
            <a:schemeClr val="tx1"/>
          </a:solidFill>
          <a:latin typeface="+mn-lt"/>
          <a:ea typeface="+mn-ea"/>
          <a:cs typeface="+mn-cs"/>
        </a:defRPr>
      </a:lvl6pPr>
      <a:lvl7pPr marL="4245210" indent="-326555" algn="l" defTabSz="1306218" rtl="0" eaLnBrk="1" latinLnBrk="0" hangingPunct="1">
        <a:lnSpc>
          <a:spcPct val="90000"/>
        </a:lnSpc>
        <a:spcBef>
          <a:spcPts val="715"/>
        </a:spcBef>
        <a:buFont typeface="Arial" panose="020B0604020202020204" pitchFamily="34" charset="0"/>
        <a:buChar char="•"/>
        <a:defRPr sz="1200" kern="1200">
          <a:solidFill>
            <a:schemeClr val="tx1"/>
          </a:solidFill>
          <a:latin typeface="+mn-lt"/>
          <a:ea typeface="+mn-ea"/>
          <a:cs typeface="+mn-cs"/>
        </a:defRPr>
      </a:lvl7pPr>
      <a:lvl8pPr marL="4898319" indent="-326555" algn="l" defTabSz="1306218" rtl="0" eaLnBrk="1" latinLnBrk="0" hangingPunct="1">
        <a:lnSpc>
          <a:spcPct val="90000"/>
        </a:lnSpc>
        <a:spcBef>
          <a:spcPts val="715"/>
        </a:spcBef>
        <a:buFont typeface="Arial" panose="020B0604020202020204" pitchFamily="34" charset="0"/>
        <a:buChar char="•"/>
        <a:defRPr sz="1200" kern="1200">
          <a:solidFill>
            <a:schemeClr val="tx1"/>
          </a:solidFill>
          <a:latin typeface="+mn-lt"/>
          <a:ea typeface="+mn-ea"/>
          <a:cs typeface="+mn-cs"/>
        </a:defRPr>
      </a:lvl8pPr>
      <a:lvl9pPr marL="5551428" indent="-326555" algn="l" defTabSz="1306218" rtl="0" eaLnBrk="1" latinLnBrk="0" hangingPunct="1">
        <a:lnSpc>
          <a:spcPct val="90000"/>
        </a:lnSpc>
        <a:spcBef>
          <a:spcPts val="71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1306218" rtl="0" eaLnBrk="1" latinLnBrk="0" hangingPunct="1">
        <a:defRPr sz="1200" kern="1200">
          <a:solidFill>
            <a:schemeClr val="tx1"/>
          </a:solidFill>
          <a:latin typeface="+mn-lt"/>
          <a:ea typeface="+mn-ea"/>
          <a:cs typeface="+mn-cs"/>
        </a:defRPr>
      </a:lvl1pPr>
      <a:lvl2pPr marL="653109" algn="l" defTabSz="1306218" rtl="0" eaLnBrk="1" latinLnBrk="0" hangingPunct="1">
        <a:defRPr sz="1200" kern="1200">
          <a:solidFill>
            <a:schemeClr val="tx1"/>
          </a:solidFill>
          <a:latin typeface="+mn-lt"/>
          <a:ea typeface="+mn-ea"/>
          <a:cs typeface="+mn-cs"/>
        </a:defRPr>
      </a:lvl2pPr>
      <a:lvl3pPr marL="1306218" algn="l" defTabSz="1306218" rtl="0" eaLnBrk="1" latinLnBrk="0" hangingPunct="1">
        <a:defRPr sz="1200" kern="1200">
          <a:solidFill>
            <a:schemeClr val="tx1"/>
          </a:solidFill>
          <a:latin typeface="+mn-lt"/>
          <a:ea typeface="+mn-ea"/>
          <a:cs typeface="+mn-cs"/>
        </a:defRPr>
      </a:lvl3pPr>
      <a:lvl4pPr marL="1959327" algn="l" defTabSz="1306218" rtl="0" eaLnBrk="1" latinLnBrk="0" hangingPunct="1">
        <a:defRPr sz="1200" kern="1200">
          <a:solidFill>
            <a:schemeClr val="tx1"/>
          </a:solidFill>
          <a:latin typeface="+mn-lt"/>
          <a:ea typeface="+mn-ea"/>
          <a:cs typeface="+mn-cs"/>
        </a:defRPr>
      </a:lvl4pPr>
      <a:lvl5pPr marL="2612436" algn="l" defTabSz="1306218" rtl="0" eaLnBrk="1" latinLnBrk="0" hangingPunct="1">
        <a:defRPr sz="1200" kern="1200">
          <a:solidFill>
            <a:schemeClr val="tx1"/>
          </a:solidFill>
          <a:latin typeface="+mn-lt"/>
          <a:ea typeface="+mn-ea"/>
          <a:cs typeface="+mn-cs"/>
        </a:defRPr>
      </a:lvl5pPr>
      <a:lvl6pPr marL="3265545" algn="l" defTabSz="1306218" rtl="0" eaLnBrk="1" latinLnBrk="0" hangingPunct="1">
        <a:defRPr sz="1200" kern="1200">
          <a:solidFill>
            <a:schemeClr val="tx1"/>
          </a:solidFill>
          <a:latin typeface="+mn-lt"/>
          <a:ea typeface="+mn-ea"/>
          <a:cs typeface="+mn-cs"/>
        </a:defRPr>
      </a:lvl6pPr>
      <a:lvl7pPr marL="3918654" algn="l" defTabSz="1306218" rtl="0" eaLnBrk="1" latinLnBrk="0" hangingPunct="1">
        <a:defRPr sz="1200" kern="1200">
          <a:solidFill>
            <a:schemeClr val="tx1"/>
          </a:solidFill>
          <a:latin typeface="+mn-lt"/>
          <a:ea typeface="+mn-ea"/>
          <a:cs typeface="+mn-cs"/>
        </a:defRPr>
      </a:lvl7pPr>
      <a:lvl8pPr marL="4571764" algn="l" defTabSz="1306218" rtl="0" eaLnBrk="1" latinLnBrk="0" hangingPunct="1">
        <a:defRPr sz="1200" kern="1200">
          <a:solidFill>
            <a:schemeClr val="tx1"/>
          </a:solidFill>
          <a:latin typeface="+mn-lt"/>
          <a:ea typeface="+mn-ea"/>
          <a:cs typeface="+mn-cs"/>
        </a:defRPr>
      </a:lvl8pPr>
      <a:lvl9pPr marL="5224873" algn="l" defTabSz="1306218"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link.springer.com/content/pdf/10.1007%2F978-3-030-59403-9.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ecri.org/components/HRC/Pages/2019Top10_3.aspx"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ahrq.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8.bin"/><Relationship Id="rId4" Type="http://schemas.openxmlformats.org/officeDocument/2006/relationships/hyperlink" Target="mailto:Traci.Espenship@medpro.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s://www.dictionary.com/browse/burnout"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hyperlink" Target="https://www.aha.org/news/blog/2020-10-20-we-need-talk-about-burnout-same-way-we-talk-about-benefits?utm" TargetMode="External"/><Relationship Id="rId4" Type="http://schemas.openxmlformats.org/officeDocument/2006/relationships/hyperlink" Target="https://www.beckershospitalreview.com/hospital-management-administration/stop-calling-everything-burnout.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rgentum.org/magazine-articles/burnout-is-real-heres-how-to-protect-employees-and-yourself/"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3D09-4BDB-4B89-A357-2428A735D2C8}"/>
              </a:ext>
            </a:extLst>
          </p:cNvPr>
          <p:cNvSpPr>
            <a:spLocks noGrp="1"/>
          </p:cNvSpPr>
          <p:nvPr>
            <p:ph type="ctrTitle"/>
          </p:nvPr>
        </p:nvSpPr>
        <p:spPr>
          <a:xfrm>
            <a:off x="740833" y="2096238"/>
            <a:ext cx="10710333" cy="1859147"/>
          </a:xfrm>
        </p:spPr>
        <p:txBody>
          <a:bodyPr/>
          <a:lstStyle/>
          <a:p>
            <a:r>
              <a:rPr lang="es-ES_tradnl" dirty="0"/>
              <a:t>Agotamiento del Personal de Enfermería y Cómo Participar en Iniciativas de Manejo de Riesgos</a:t>
            </a:r>
            <a:br>
              <a:rPr lang="en-US" dirty="0"/>
            </a:br>
            <a:endParaRPr lang="en-US" dirty="0"/>
          </a:p>
        </p:txBody>
      </p:sp>
    </p:spTree>
    <p:extLst>
      <p:ext uri="{BB962C8B-B14F-4D97-AF65-F5344CB8AC3E}">
        <p14:creationId xmlns:p14="http://schemas.microsoft.com/office/powerpoint/2010/main" val="3990833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3D09-4BDB-4B89-A357-2428A735D2C8}"/>
              </a:ext>
            </a:extLst>
          </p:cNvPr>
          <p:cNvSpPr>
            <a:spLocks noGrp="1"/>
          </p:cNvSpPr>
          <p:nvPr>
            <p:ph type="ctrTitle"/>
          </p:nvPr>
        </p:nvSpPr>
        <p:spPr/>
        <p:txBody>
          <a:bodyPr/>
          <a:lstStyle/>
          <a:p>
            <a:r>
              <a:rPr lang="es-ES_tradnl" dirty="0"/>
              <a:t>¿Por qué preocuparse por el agotamiento de los empleados?</a:t>
            </a:r>
            <a:endParaRPr lang="en-US" dirty="0"/>
          </a:p>
        </p:txBody>
      </p:sp>
    </p:spTree>
    <p:extLst>
      <p:ext uri="{BB962C8B-B14F-4D97-AF65-F5344CB8AC3E}">
        <p14:creationId xmlns:p14="http://schemas.microsoft.com/office/powerpoint/2010/main" val="1498738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Implicaciones para la seguridad del paciente	</a:t>
            </a:r>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pPr/>
              <a:t>11</a:t>
            </a:fld>
            <a:endParaRPr lang="en-US" dirty="0"/>
          </a:p>
        </p:txBody>
      </p:sp>
      <p:sp>
        <p:nvSpPr>
          <p:cNvPr id="4" name="Text Placeholder 3"/>
          <p:cNvSpPr>
            <a:spLocks noGrp="1"/>
          </p:cNvSpPr>
          <p:nvPr>
            <p:ph type="body" sz="quarter" idx="14"/>
          </p:nvPr>
        </p:nvSpPr>
        <p:spPr>
          <a:xfrm>
            <a:off x="414731" y="6422473"/>
            <a:ext cx="11062326" cy="403082"/>
          </a:xfrm>
        </p:spPr>
        <p:txBody>
          <a:bodyPr/>
          <a:lstStyle/>
          <a:p>
            <a:pPr algn="just"/>
            <a:r>
              <a:rPr lang="en-US" dirty="0"/>
              <a:t>Donaldson et al., Textbook of Patient Safety and Clinical Risk Management, Springer, 2021, p164, </a:t>
            </a:r>
            <a:r>
              <a:rPr lang="en-US" dirty="0">
                <a:hlinkClick r:id="rId3"/>
              </a:rPr>
              <a:t>https://link.springer.com/content/pdf/10.1007%2F978-3-030-59403-9.pdf</a:t>
            </a:r>
            <a:r>
              <a:rPr lang="en-US" dirty="0"/>
              <a:t> </a:t>
            </a:r>
          </a:p>
          <a:p>
            <a:pPr algn="just"/>
            <a:r>
              <a:rPr lang="en-US" dirty="0"/>
              <a:t>ECRI, Burnout and Its Impact on Patient Safety, 3/8/2019, </a:t>
            </a:r>
            <a:r>
              <a:rPr lang="en-US" dirty="0">
                <a:hlinkClick r:id="rId4"/>
              </a:rPr>
              <a:t>Burnout and Its Impact on Patient Safety (ecri.org)</a:t>
            </a:r>
            <a:endParaRPr lang="en-US" dirty="0"/>
          </a:p>
        </p:txBody>
      </p:sp>
      <p:sp>
        <p:nvSpPr>
          <p:cNvPr id="5" name="Content Placeholder 4"/>
          <p:cNvSpPr>
            <a:spLocks noGrp="1"/>
          </p:cNvSpPr>
          <p:nvPr>
            <p:ph idx="1"/>
          </p:nvPr>
        </p:nvSpPr>
        <p:spPr/>
        <p:txBody>
          <a:bodyPr/>
          <a:lstStyle/>
          <a:p>
            <a:r>
              <a:rPr lang="es-ES_tradnl" dirty="0"/>
              <a:t>Problemas de calidad de la atención
Propenso a errores médicos
Puede ser más reacio a informar de un error</a:t>
            </a:r>
          </a:p>
          <a:p>
            <a:r>
              <a:rPr lang="es-ES_tradnl" dirty="0"/>
              <a:t>Estudios:</a:t>
            </a:r>
          </a:p>
          <a:p>
            <a:pPr lvl="1"/>
            <a:r>
              <a:rPr lang="es-ES_tradnl" dirty="0"/>
              <a:t>Dos estudios médicos en 2018</a:t>
            </a:r>
          </a:p>
          <a:p>
            <a:pPr lvl="2"/>
            <a:r>
              <a:rPr lang="es-ES_tradnl" dirty="0"/>
              <a:t>Relación entre agotamiento y errores
Atención de baja calidad e insegura
Comportamientos poco profesionales
también efectos personales como suicidio</a:t>
            </a:r>
          </a:p>
          <a:p>
            <a:pPr lvl="1"/>
            <a:r>
              <a:rPr lang="es-ES_tradnl" dirty="0"/>
              <a:t>Estudios de Enfermería</a:t>
            </a:r>
          </a:p>
          <a:p>
            <a:pPr lvl="2"/>
            <a:r>
              <a:rPr lang="es-ES_tradnl" dirty="0"/>
              <a:t>Atención subóptima y baja satisfacción del paciente
Significativamente asociado con infecciones adquiridas en el hospital</a:t>
            </a:r>
          </a:p>
          <a:p>
            <a:pPr marL="0" indent="0">
              <a:buNone/>
            </a:pPr>
            <a:endParaRPr lang="en-US" dirty="0"/>
          </a:p>
          <a:p>
            <a:endParaRPr lang="en-US" dirty="0"/>
          </a:p>
        </p:txBody>
      </p:sp>
    </p:spTree>
    <p:extLst>
      <p:ext uri="{BB962C8B-B14F-4D97-AF65-F5344CB8AC3E}">
        <p14:creationId xmlns:p14="http://schemas.microsoft.com/office/powerpoint/2010/main" val="4168147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3D09-4BDB-4B89-A357-2428A735D2C8}"/>
              </a:ext>
            </a:extLst>
          </p:cNvPr>
          <p:cNvSpPr>
            <a:spLocks noGrp="1"/>
          </p:cNvSpPr>
          <p:nvPr>
            <p:ph type="ctrTitle"/>
          </p:nvPr>
        </p:nvSpPr>
        <p:spPr/>
        <p:txBody>
          <a:bodyPr/>
          <a:lstStyle/>
          <a:p>
            <a:r>
              <a:rPr lang="es-ES_tradnl" dirty="0"/>
              <a:t>Estudios recientes</a:t>
            </a:r>
          </a:p>
        </p:txBody>
      </p:sp>
    </p:spTree>
    <p:extLst>
      <p:ext uri="{BB962C8B-B14F-4D97-AF65-F5344CB8AC3E}">
        <p14:creationId xmlns:p14="http://schemas.microsoft.com/office/powerpoint/2010/main" val="461969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_tradnl" dirty="0"/>
              <a:t>Agotamiento de las enfermeras y factores de riesgo asociados durante la pandemia de COVID-19</a:t>
            </a:r>
            <a:endParaRPr lang="en-US" dirty="0"/>
          </a:p>
        </p:txBody>
      </p:sp>
      <p:sp>
        <p:nvSpPr>
          <p:cNvPr id="4" name="Content Placeholder 3"/>
          <p:cNvSpPr>
            <a:spLocks noGrp="1"/>
          </p:cNvSpPr>
          <p:nvPr>
            <p:ph sz="half" idx="1"/>
          </p:nvPr>
        </p:nvSpPr>
        <p:spPr/>
        <p:txBody>
          <a:bodyPr>
            <a:normAutofit lnSpcReduction="10000"/>
          </a:bodyPr>
          <a:lstStyle/>
          <a:p>
            <a:r>
              <a:rPr lang="es-ES_tradnl" dirty="0"/>
              <a:t>Prevalencia</a:t>
            </a:r>
          </a:p>
          <a:p>
            <a:pPr lvl="1"/>
            <a:r>
              <a:rPr lang="es-ES_tradnl" sz="2000" dirty="0"/>
              <a:t>Agotamiento emocional
Despersonalización
Falta de realización personal</a:t>
            </a:r>
          </a:p>
        </p:txBody>
      </p:sp>
      <p:sp>
        <p:nvSpPr>
          <p:cNvPr id="5" name="Content Placeholder 4"/>
          <p:cNvSpPr>
            <a:spLocks noGrp="1"/>
          </p:cNvSpPr>
          <p:nvPr>
            <p:ph sz="half" idx="2"/>
          </p:nvPr>
        </p:nvSpPr>
        <p:spPr/>
        <p:txBody>
          <a:bodyPr>
            <a:normAutofit lnSpcReduction="10000"/>
          </a:bodyPr>
          <a:lstStyle/>
          <a:p>
            <a:r>
              <a:rPr lang="es-ES_tradnl" dirty="0"/>
              <a:t>Principales factores de riesgo</a:t>
            </a:r>
          </a:p>
          <a:p>
            <a:pPr lvl="1"/>
            <a:r>
              <a:rPr lang="es-ES_tradnl" sz="2000" dirty="0"/>
              <a:t>Edad más joven
Disminución del apoyo social
Mecanismos de afrontamiento deficientes
Aumento de la amenaza percibida de virus
Tiempos de trabajo más largos en áreas de cuarentena
Trabajar en entornos de alto riesgo
Entorno de trabajo sin recursos materiales y humanos adecuados e insuficientes
Aumento de la carga de trabajo
Falta de capacitación especializada sobre COVID-19</a:t>
            </a:r>
          </a:p>
        </p:txBody>
      </p:sp>
      <p:sp>
        <p:nvSpPr>
          <p:cNvPr id="3" name="Slide Number Placeholder 2"/>
          <p:cNvSpPr>
            <a:spLocks noGrp="1"/>
          </p:cNvSpPr>
          <p:nvPr>
            <p:ph type="sldNum" sz="quarter" idx="12"/>
          </p:nvPr>
        </p:nvSpPr>
        <p:spPr/>
        <p:txBody>
          <a:bodyPr/>
          <a:lstStyle/>
          <a:p>
            <a:fld id="{DA135043-C596-1A48-8BDA-03EB29A64DF4}" type="slidenum">
              <a:rPr lang="en-US" smtClean="0"/>
              <a:t>13</a:t>
            </a:fld>
            <a:endParaRPr lang="en-US"/>
          </a:p>
        </p:txBody>
      </p:sp>
      <p:sp>
        <p:nvSpPr>
          <p:cNvPr id="6" name="Rectangle 5"/>
          <p:cNvSpPr/>
          <p:nvPr/>
        </p:nvSpPr>
        <p:spPr>
          <a:xfrm>
            <a:off x="726569" y="6490795"/>
            <a:ext cx="10746293" cy="230832"/>
          </a:xfrm>
          <a:prstGeom prst="rect">
            <a:avLst/>
          </a:prstGeom>
        </p:spPr>
        <p:txBody>
          <a:bodyPr wrap="square">
            <a:spAutoFit/>
          </a:bodyPr>
          <a:lstStyle/>
          <a:p>
            <a:r>
              <a:rPr lang="en-US" sz="900" dirty="0">
                <a:solidFill>
                  <a:schemeClr val="accent3">
                    <a:lumMod val="75000"/>
                  </a:schemeClr>
                </a:solidFill>
              </a:rPr>
              <a:t>Shah MK, Gandrakota N, Cimiotti JP, Ghose N, Moore M, Ali MK. Prevalence of and Factors Associated With Nurse Burnout in the US. </a:t>
            </a:r>
            <a:r>
              <a:rPr lang="en-US" sz="900" i="1" dirty="0">
                <a:solidFill>
                  <a:schemeClr val="accent3">
                    <a:lumMod val="75000"/>
                  </a:schemeClr>
                </a:solidFill>
              </a:rPr>
              <a:t>JAMA.</a:t>
            </a:r>
            <a:r>
              <a:rPr lang="en-US" sz="900" dirty="0">
                <a:solidFill>
                  <a:schemeClr val="accent3">
                    <a:lumMod val="75000"/>
                  </a:schemeClr>
                </a:solidFill>
              </a:rPr>
              <a:t> 2021;4(2):e2036469.</a:t>
            </a:r>
          </a:p>
        </p:txBody>
      </p:sp>
      <p:pic>
        <p:nvPicPr>
          <p:cNvPr id="7" name="Picture 6"/>
          <p:cNvPicPr>
            <a:picLocks noChangeAspect="1"/>
          </p:cNvPicPr>
          <p:nvPr/>
        </p:nvPicPr>
        <p:blipFill>
          <a:blip r:embed="rId3"/>
          <a:stretch>
            <a:fillRect/>
          </a:stretch>
        </p:blipFill>
        <p:spPr>
          <a:xfrm>
            <a:off x="1309986" y="2742699"/>
            <a:ext cx="4114800" cy="2743200"/>
          </a:xfrm>
          <a:prstGeom prst="rect">
            <a:avLst/>
          </a:prstGeom>
        </p:spPr>
      </p:pic>
    </p:spTree>
    <p:extLst>
      <p:ext uri="{BB962C8B-B14F-4D97-AF65-F5344CB8AC3E}">
        <p14:creationId xmlns:p14="http://schemas.microsoft.com/office/powerpoint/2010/main" val="740299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Prevalencia</a:t>
            </a:r>
          </a:p>
        </p:txBody>
      </p:sp>
      <p:sp>
        <p:nvSpPr>
          <p:cNvPr id="3" name="Slide Number Placeholder 2"/>
          <p:cNvSpPr>
            <a:spLocks noGrp="1"/>
          </p:cNvSpPr>
          <p:nvPr>
            <p:ph type="sldNum" sz="quarter" idx="12"/>
          </p:nvPr>
        </p:nvSpPr>
        <p:spPr/>
        <p:txBody>
          <a:bodyPr/>
          <a:lstStyle/>
          <a:p>
            <a:fld id="{DA135043-C596-1A48-8BDA-03EB29A64DF4}" type="slidenum">
              <a:rPr lang="en-US" smtClean="0"/>
              <a:t>14</a:t>
            </a:fld>
            <a:endParaRPr lang="en-US"/>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4252046318"/>
              </p:ext>
            </p:extLst>
          </p:nvPr>
        </p:nvGraphicFramePr>
        <p:xfrm>
          <a:off x="727075" y="863600"/>
          <a:ext cx="10745788" cy="534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5097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3D09-4BDB-4B89-A357-2428A735D2C8}"/>
              </a:ext>
            </a:extLst>
          </p:cNvPr>
          <p:cNvSpPr>
            <a:spLocks noGrp="1"/>
          </p:cNvSpPr>
          <p:nvPr>
            <p:ph type="ctrTitle"/>
          </p:nvPr>
        </p:nvSpPr>
        <p:spPr/>
        <p:txBody>
          <a:bodyPr/>
          <a:lstStyle/>
          <a:p>
            <a:r>
              <a:rPr lang="es-ES_tradnl" dirty="0"/>
              <a:t>Prevención del Agotamiento de las (los) enfermeras (os)</a:t>
            </a:r>
            <a:endParaRPr lang="en-US" dirty="0"/>
          </a:p>
        </p:txBody>
      </p:sp>
      <p:sp>
        <p:nvSpPr>
          <p:cNvPr id="3" name="Subtitle 2">
            <a:extLst>
              <a:ext uri="{FF2B5EF4-FFF2-40B4-BE49-F238E27FC236}">
                <a16:creationId xmlns:a16="http://schemas.microsoft.com/office/drawing/2014/main" id="{CEAFEAC3-DBB1-4810-B2D5-0E1CDDC1AAD6}"/>
              </a:ext>
            </a:extLst>
          </p:cNvPr>
          <p:cNvSpPr>
            <a:spLocks noGrp="1"/>
          </p:cNvSpPr>
          <p:nvPr>
            <p:ph type="subTitle" idx="1"/>
          </p:nvPr>
        </p:nvSpPr>
        <p:spPr>
          <a:xfrm>
            <a:off x="736600" y="3223865"/>
            <a:ext cx="10710333" cy="1332480"/>
          </a:xfrm>
        </p:spPr>
        <p:txBody>
          <a:bodyPr/>
          <a:lstStyle/>
          <a:p>
            <a:r>
              <a:rPr lang="es-ES_tradnl" dirty="0"/>
              <a:t>El Diseño del Sistema de la Organización</a:t>
            </a:r>
          </a:p>
        </p:txBody>
      </p:sp>
    </p:spTree>
    <p:extLst>
      <p:ext uri="{BB962C8B-B14F-4D97-AF65-F5344CB8AC3E}">
        <p14:creationId xmlns:p14="http://schemas.microsoft.com/office/powerpoint/2010/main" val="1974509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Impulsor de las dimensiones del agotamiento y compromiso</a:t>
            </a:r>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t>16</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46826920"/>
              </p:ext>
            </p:extLst>
          </p:nvPr>
        </p:nvGraphicFramePr>
        <p:xfrm>
          <a:off x="727075" y="863600"/>
          <a:ext cx="10745788" cy="534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 Arrow Callout 5"/>
          <p:cNvSpPr/>
          <p:nvPr/>
        </p:nvSpPr>
        <p:spPr>
          <a:xfrm>
            <a:off x="727075" y="2912004"/>
            <a:ext cx="2768736" cy="1253066"/>
          </a:xfrm>
          <a:prstGeom prst="left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_tradnl" dirty="0"/>
              <a:t>Agotamiento</a:t>
            </a:r>
          </a:p>
        </p:txBody>
      </p:sp>
      <p:sp>
        <p:nvSpPr>
          <p:cNvPr id="8" name="Right Arrow Callout 7"/>
          <p:cNvSpPr/>
          <p:nvPr/>
        </p:nvSpPr>
        <p:spPr>
          <a:xfrm>
            <a:off x="8602133" y="2912004"/>
            <a:ext cx="2992966" cy="1304396"/>
          </a:xfrm>
          <a:prstGeom prst="right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_tradnl" dirty="0"/>
              <a:t>Compromiso</a:t>
            </a:r>
          </a:p>
        </p:txBody>
      </p:sp>
      <p:sp>
        <p:nvSpPr>
          <p:cNvPr id="9" name="Rectangle 8"/>
          <p:cNvSpPr/>
          <p:nvPr/>
        </p:nvSpPr>
        <p:spPr>
          <a:xfrm>
            <a:off x="532476" y="6389002"/>
            <a:ext cx="11147288" cy="369332"/>
          </a:xfrm>
          <a:prstGeom prst="rect">
            <a:avLst/>
          </a:prstGeom>
        </p:spPr>
        <p:txBody>
          <a:bodyPr wrap="square">
            <a:spAutoFit/>
          </a:bodyPr>
          <a:lstStyle/>
          <a:p>
            <a:r>
              <a:rPr lang="en-US" sz="900" dirty="0">
                <a:solidFill>
                  <a:schemeClr val="accent3">
                    <a:lumMod val="75000"/>
                  </a:schemeClr>
                </a:solidFill>
              </a:rPr>
              <a:t>Shanafelt TD, Noseworthy JH. Mayo Clin Proc. 2017;92:129-146</a:t>
            </a:r>
            <a:r>
              <a:rPr lang="en-US" sz="1800" dirty="0">
                <a:solidFill>
                  <a:srgbClr val="000000"/>
                </a:solidFill>
              </a:rPr>
              <a:t>	</a:t>
            </a:r>
          </a:p>
        </p:txBody>
      </p:sp>
      <p:sp>
        <p:nvSpPr>
          <p:cNvPr id="4" name="Rectangle 3"/>
          <p:cNvSpPr/>
          <p:nvPr/>
        </p:nvSpPr>
        <p:spPr>
          <a:xfrm>
            <a:off x="8956110" y="4346532"/>
            <a:ext cx="1315232" cy="977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_tradnl" sz="1200" dirty="0"/>
              <a:t>Fuerza
Dedicación
Integración </a:t>
            </a:r>
          </a:p>
        </p:txBody>
      </p:sp>
      <p:sp>
        <p:nvSpPr>
          <p:cNvPr id="10" name="Rectangle 9"/>
          <p:cNvSpPr/>
          <p:nvPr/>
        </p:nvSpPr>
        <p:spPr>
          <a:xfrm>
            <a:off x="1893518" y="4346532"/>
            <a:ext cx="1315232" cy="977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_tradnl" sz="1200" dirty="0"/>
              <a:t>Agotamiento
Desconfianza
Impotencia</a:t>
            </a:r>
          </a:p>
        </p:txBody>
      </p:sp>
    </p:spTree>
    <p:extLst>
      <p:ext uri="{BB962C8B-B14F-4D97-AF65-F5344CB8AC3E}">
        <p14:creationId xmlns:p14="http://schemas.microsoft.com/office/powerpoint/2010/main" val="378787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Cultura de seguridad-6 dominios</a:t>
            </a:r>
          </a:p>
        </p:txBody>
      </p:sp>
      <p:sp>
        <p:nvSpPr>
          <p:cNvPr id="3" name="Slide Number Placeholder 2"/>
          <p:cNvSpPr>
            <a:spLocks noGrp="1"/>
          </p:cNvSpPr>
          <p:nvPr>
            <p:ph type="sldNum" sz="quarter" idx="12"/>
          </p:nvPr>
        </p:nvSpPr>
        <p:spPr/>
        <p:txBody>
          <a:bodyPr/>
          <a:lstStyle/>
          <a:p>
            <a:fld id="{DA135043-C596-1A48-8BDA-03EB29A64DF4}" type="slidenum">
              <a:rPr lang="en-US" smtClean="0"/>
              <a:t>17</a:t>
            </a:fld>
            <a:endParaRPr lang="en-US"/>
          </a:p>
        </p:txBody>
      </p:sp>
      <p:sp>
        <p:nvSpPr>
          <p:cNvPr id="4" name="Content Placeholder 3"/>
          <p:cNvSpPr>
            <a:spLocks noGrp="1"/>
          </p:cNvSpPr>
          <p:nvPr>
            <p:ph idx="1"/>
          </p:nvPr>
        </p:nvSpPr>
        <p:spPr/>
        <p:txBody>
          <a:bodyPr/>
          <a:lstStyle/>
          <a:p>
            <a:r>
              <a:rPr lang="es-ES_tradnl" dirty="0"/>
              <a:t>Establecer una visión convincente para la seguridad
Valore la confianza, el respeto y la inclusión
Seleccione, desarrolle e involucre a su junta directiva
Priorizar la seguridad en la selección y desarrollo de líderes
Liderar y recompensar una cultura justa
Establecer expectativas de comportamiento organizacional</a:t>
            </a:r>
            <a:endParaRPr lang="en-US" dirty="0"/>
          </a:p>
        </p:txBody>
      </p:sp>
      <p:sp>
        <p:nvSpPr>
          <p:cNvPr id="5" name="TextBox 4"/>
          <p:cNvSpPr txBox="1"/>
          <p:nvPr/>
        </p:nvSpPr>
        <p:spPr>
          <a:xfrm>
            <a:off x="413360" y="6522680"/>
            <a:ext cx="4647156" cy="216982"/>
          </a:xfrm>
          <a:prstGeom prst="rect">
            <a:avLst/>
          </a:prstGeom>
          <a:noFill/>
        </p:spPr>
        <p:txBody>
          <a:bodyPr wrap="square" rtlCol="0">
            <a:spAutoFit/>
          </a:bodyPr>
          <a:lstStyle/>
          <a:p>
            <a:pPr algn="l">
              <a:lnSpc>
                <a:spcPct val="90000"/>
              </a:lnSpc>
            </a:pPr>
            <a:r>
              <a:rPr lang="en-US" sz="900" dirty="0">
                <a:solidFill>
                  <a:schemeClr val="tx2"/>
                </a:solidFill>
                <a:hlinkClick r:id="rId3"/>
              </a:rPr>
              <a:t>https://www.ahrq.gov</a:t>
            </a:r>
            <a:r>
              <a:rPr lang="en-US" sz="900" dirty="0">
                <a:solidFill>
                  <a:schemeClr val="tx2"/>
                </a:solidFill>
              </a:rPr>
              <a:t> </a:t>
            </a:r>
          </a:p>
        </p:txBody>
      </p:sp>
    </p:spTree>
    <p:extLst>
      <p:ext uri="{BB962C8B-B14F-4D97-AF65-F5344CB8AC3E}">
        <p14:creationId xmlns:p14="http://schemas.microsoft.com/office/powerpoint/2010/main" val="3829586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Pasando a una alta fiabilidad</a:t>
            </a:r>
            <a:endParaRPr lang="en-US" dirty="0"/>
          </a:p>
        </p:txBody>
      </p:sp>
      <p:sp>
        <p:nvSpPr>
          <p:cNvPr id="4" name="Content Placeholder 3"/>
          <p:cNvSpPr>
            <a:spLocks noGrp="1"/>
          </p:cNvSpPr>
          <p:nvPr>
            <p:ph sz="half" idx="1"/>
          </p:nvPr>
        </p:nvSpPr>
        <p:spPr/>
        <p:txBody>
          <a:bodyPr>
            <a:normAutofit/>
          </a:bodyPr>
          <a:lstStyle/>
          <a:p>
            <a:r>
              <a:rPr lang="es-ES_tradnl" dirty="0"/>
              <a:t>Cinco principios centrales</a:t>
            </a:r>
          </a:p>
          <a:p>
            <a:pPr lvl="1"/>
            <a:r>
              <a:rPr lang="es-ES_tradnl" sz="2000" dirty="0"/>
              <a:t>Sensibilidad a las operaciones
Preocupación por el fracaso
Deferencia a la experiencia de primera línea
Renuencia a simplificar
Compromiso con la resiliencia</a:t>
            </a:r>
          </a:p>
        </p:txBody>
      </p:sp>
      <p:sp>
        <p:nvSpPr>
          <p:cNvPr id="6" name="Content Placeholder 5"/>
          <p:cNvSpPr>
            <a:spLocks noGrp="1"/>
          </p:cNvSpPr>
          <p:nvPr>
            <p:ph sz="half" idx="2"/>
          </p:nvPr>
        </p:nvSpPr>
        <p:spPr/>
        <p:txBody>
          <a:bodyPr/>
          <a:lstStyle/>
          <a:p>
            <a:r>
              <a:rPr lang="es-ES_tradnl" dirty="0"/>
              <a:t>Estrategias de implementación</a:t>
            </a:r>
          </a:p>
          <a:p>
            <a:pPr lvl="1"/>
            <a:r>
              <a:rPr lang="es-ES_tradnl" sz="2000" dirty="0"/>
              <a:t>Desarrollar el liderazgo
Apoyar una cultura de seguridad
Construir y usar sistemas de datos para medir el progreso
Invertir en el desarrollo del personal y la autoeficacia del personal
Implementar intervenciones de mejora de la calidad para abordar problemas específicos de seguridad del paciente</a:t>
            </a:r>
            <a:endParaRPr lang="es-ES_tradnl" dirty="0"/>
          </a:p>
        </p:txBody>
      </p:sp>
      <p:sp>
        <p:nvSpPr>
          <p:cNvPr id="3" name="Slide Number Placeholder 2"/>
          <p:cNvSpPr>
            <a:spLocks noGrp="1"/>
          </p:cNvSpPr>
          <p:nvPr>
            <p:ph type="sldNum" sz="quarter" idx="12"/>
          </p:nvPr>
        </p:nvSpPr>
        <p:spPr/>
        <p:txBody>
          <a:bodyPr/>
          <a:lstStyle/>
          <a:p>
            <a:fld id="{DA135043-C596-1A48-8BDA-03EB29A64DF4}" type="slidenum">
              <a:rPr lang="en-US" smtClean="0"/>
              <a:t>18</a:t>
            </a:fld>
            <a:endParaRPr lang="en-US"/>
          </a:p>
        </p:txBody>
      </p:sp>
      <p:sp>
        <p:nvSpPr>
          <p:cNvPr id="5" name="Rectangle 4"/>
          <p:cNvSpPr/>
          <p:nvPr/>
        </p:nvSpPr>
        <p:spPr>
          <a:xfrm>
            <a:off x="455509" y="6316720"/>
            <a:ext cx="6096000" cy="430887"/>
          </a:xfrm>
          <a:prstGeom prst="rect">
            <a:avLst/>
          </a:prstGeom>
        </p:spPr>
        <p:txBody>
          <a:bodyPr>
            <a:spAutoFit/>
          </a:bodyPr>
          <a:lstStyle/>
          <a:p>
            <a:endParaRPr lang="en-US" sz="1100" dirty="0">
              <a:solidFill>
                <a:srgbClr val="000000"/>
              </a:solidFill>
              <a:latin typeface="Tahoma" panose="020B0604030504040204" pitchFamily="34" charset="0"/>
            </a:endParaRPr>
          </a:p>
          <a:p>
            <a:r>
              <a:rPr lang="en-US" sz="1100" dirty="0">
                <a:solidFill>
                  <a:srgbClr val="000000"/>
                </a:solidFill>
                <a:latin typeface="Tahoma" panose="020B0604030504040204" pitchFamily="34" charset="0"/>
              </a:rPr>
              <a:t> </a:t>
            </a:r>
            <a:r>
              <a:rPr lang="en-US" sz="1100" dirty="0">
                <a:solidFill>
                  <a:schemeClr val="accent3">
                    <a:lumMod val="75000"/>
                  </a:schemeClr>
                </a:solidFill>
                <a:latin typeface="Tahoma" panose="020B0604030504040204" pitchFamily="34" charset="0"/>
              </a:rPr>
              <a:t>MPG-</a:t>
            </a:r>
            <a:r>
              <a:rPr lang="en-US" sz="900" b="1" dirty="0">
                <a:solidFill>
                  <a:schemeClr val="accent3">
                    <a:lumMod val="75000"/>
                  </a:schemeClr>
                </a:solidFill>
              </a:rPr>
              <a:t>Becoming a High-Reliability Organization </a:t>
            </a:r>
            <a:endParaRPr lang="en-US" sz="900" dirty="0">
              <a:solidFill>
                <a:schemeClr val="accent3">
                  <a:lumMod val="75000"/>
                </a:schemeClr>
              </a:solidFill>
            </a:endParaRPr>
          </a:p>
        </p:txBody>
      </p:sp>
    </p:spTree>
    <p:extLst>
      <p:ext uri="{BB962C8B-B14F-4D97-AF65-F5344CB8AC3E}">
        <p14:creationId xmlns:p14="http://schemas.microsoft.com/office/powerpoint/2010/main" val="2569701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3D09-4BDB-4B89-A357-2428A735D2C8}"/>
              </a:ext>
            </a:extLst>
          </p:cNvPr>
          <p:cNvSpPr>
            <a:spLocks noGrp="1"/>
          </p:cNvSpPr>
          <p:nvPr>
            <p:ph type="ctrTitle"/>
          </p:nvPr>
        </p:nvSpPr>
        <p:spPr/>
        <p:txBody>
          <a:bodyPr/>
          <a:lstStyle/>
          <a:p>
            <a:r>
              <a:rPr lang="es-ES_tradnl" dirty="0"/>
              <a:t>Prevención del agotamiento de las (los) enfermeras (os)</a:t>
            </a:r>
            <a:endParaRPr lang="en-US" dirty="0"/>
          </a:p>
        </p:txBody>
      </p:sp>
      <p:sp>
        <p:nvSpPr>
          <p:cNvPr id="3" name="Subtitle 2">
            <a:extLst>
              <a:ext uri="{FF2B5EF4-FFF2-40B4-BE49-F238E27FC236}">
                <a16:creationId xmlns:a16="http://schemas.microsoft.com/office/drawing/2014/main" id="{CEAFEAC3-DBB1-4810-B2D5-0E1CDDC1AAD6}"/>
              </a:ext>
            </a:extLst>
          </p:cNvPr>
          <p:cNvSpPr>
            <a:spLocks noGrp="1"/>
          </p:cNvSpPr>
          <p:nvPr>
            <p:ph type="subTitle" idx="1"/>
          </p:nvPr>
        </p:nvSpPr>
        <p:spPr>
          <a:xfrm>
            <a:off x="736600" y="3223865"/>
            <a:ext cx="10710333" cy="1332480"/>
          </a:xfrm>
        </p:spPr>
        <p:txBody>
          <a:bodyPr/>
          <a:lstStyle/>
          <a:p>
            <a:r>
              <a:rPr lang="en-US" dirty="0"/>
              <a:t>El </a:t>
            </a:r>
            <a:r>
              <a:rPr lang="en-US" dirty="0" err="1"/>
              <a:t>Liderazgo-Liderazgo</a:t>
            </a:r>
            <a:r>
              <a:rPr lang="en-US" dirty="0"/>
              <a:t> de </a:t>
            </a:r>
            <a:r>
              <a:rPr lang="en-US" dirty="0" err="1"/>
              <a:t>Enfermería</a:t>
            </a:r>
            <a:r>
              <a:rPr lang="en-US" dirty="0"/>
              <a:t>
</a:t>
            </a:r>
          </a:p>
        </p:txBody>
      </p:sp>
    </p:spTree>
    <p:extLst>
      <p:ext uri="{BB962C8B-B14F-4D97-AF65-F5344CB8AC3E}">
        <p14:creationId xmlns:p14="http://schemas.microsoft.com/office/powerpoint/2010/main" val="1137525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s-ES_tradnl" dirty="0"/>
              <a:t>Biografía de la oradora</a:t>
            </a:r>
            <a:r>
              <a:rPr lang="en-US" dirty="0"/>
              <a:t>
</a:t>
            </a:r>
          </a:p>
        </p:txBody>
      </p:sp>
      <p:sp>
        <p:nvSpPr>
          <p:cNvPr id="3" name="TextBox 2"/>
          <p:cNvSpPr txBox="1"/>
          <p:nvPr/>
        </p:nvSpPr>
        <p:spPr>
          <a:xfrm>
            <a:off x="414731" y="1719292"/>
            <a:ext cx="9217152" cy="1077218"/>
          </a:xfrm>
          <a:prstGeom prst="rect">
            <a:avLst/>
          </a:prstGeom>
          <a:noFill/>
        </p:spPr>
        <p:txBody>
          <a:bodyPr wrap="square" rtlCol="0">
            <a:spAutoFit/>
          </a:bodyPr>
          <a:lstStyle/>
          <a:p>
            <a:pPr algn="just"/>
            <a:r>
              <a:rPr lang="es-ES_tradnl" sz="1600" dirty="0">
                <a:solidFill>
                  <a:schemeClr val="dk2"/>
                </a:solidFill>
              </a:rPr>
              <a:t>Traci ha sido enfermera durante 30 años, con un enfoque en la calidad, el riesgo y la seguridad del paciente en los últimos 15 años. Su experiencia clínica incluye CCU, PCU, endoscopia y atención perioperatoria. 
</a:t>
            </a:r>
            <a:endParaRPr lang="en-US" sz="1600" dirty="0">
              <a:solidFill>
                <a:schemeClr val="dk2"/>
              </a:solidFill>
            </a:endParaRPr>
          </a:p>
        </p:txBody>
      </p:sp>
      <p:sp>
        <p:nvSpPr>
          <p:cNvPr id="13" name="TextBox 1"/>
          <p:cNvSpPr txBox="1">
            <a:spLocks noChangeArrowheads="1"/>
          </p:cNvSpPr>
          <p:nvPr/>
        </p:nvSpPr>
        <p:spPr bwMode="auto">
          <a:xfrm>
            <a:off x="414731" y="946527"/>
            <a:ext cx="88404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eaLnBrk="0" hangingPunct="0">
              <a:spcBef>
                <a:spcPct val="20000"/>
              </a:spcBef>
              <a:buClr>
                <a:srgbClr val="3C3C3B"/>
              </a:buClr>
              <a:buFont typeface="Arial" charset="0"/>
              <a:buChar char="•"/>
              <a:defRPr sz="2500">
                <a:solidFill>
                  <a:schemeClr val="tx1"/>
                </a:solidFill>
                <a:latin typeface="Tahoma" pitchFamily="34" charset="0"/>
                <a:cs typeface="Tahoma" pitchFamily="34" charset="0"/>
              </a:defRPr>
            </a:lvl1pPr>
            <a:lvl2pPr marL="742950" indent="-285750" eaLnBrk="0" hangingPunct="0">
              <a:spcBef>
                <a:spcPct val="20000"/>
              </a:spcBef>
              <a:buFont typeface="Arial" charset="0"/>
              <a:buChar char="•"/>
              <a:defRPr sz="2300">
                <a:solidFill>
                  <a:schemeClr val="tx1"/>
                </a:solidFill>
                <a:latin typeface="Tahoma" pitchFamily="34" charset="0"/>
                <a:cs typeface="Tahoma" pitchFamily="34" charset="0"/>
              </a:defRPr>
            </a:lvl2pPr>
            <a:lvl3pPr marL="1143000" indent="-228600" eaLnBrk="0" hangingPunct="0">
              <a:spcBef>
                <a:spcPct val="20000"/>
              </a:spcBef>
              <a:buFont typeface="Arial" charset="0"/>
              <a:buChar char="•"/>
              <a:defRPr sz="2200">
                <a:solidFill>
                  <a:schemeClr val="tx1"/>
                </a:solidFill>
                <a:latin typeface="Tahoma" pitchFamily="34" charset="0"/>
                <a:cs typeface="Tahoma" pitchFamily="34" charset="0"/>
              </a:defRPr>
            </a:lvl3pPr>
            <a:lvl4pPr marL="1600200" indent="-228600" eaLnBrk="0" hangingPunct="0">
              <a:spcBef>
                <a:spcPct val="20000"/>
              </a:spcBef>
              <a:buFont typeface="Arial" charset="0"/>
              <a:buChar char="–"/>
              <a:defRPr sz="2100">
                <a:solidFill>
                  <a:schemeClr val="tx1"/>
                </a:solidFill>
                <a:latin typeface="Tahoma" pitchFamily="34" charset="0"/>
                <a:cs typeface="Tahoma" pitchFamily="34" charset="0"/>
              </a:defRPr>
            </a:lvl4pPr>
            <a:lvl5pPr marL="2057400" indent="-228600" eaLnBrk="0" hangingPunct="0">
              <a:spcBef>
                <a:spcPct val="20000"/>
              </a:spcBef>
              <a:buFont typeface="Arial"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9pPr>
          </a:lstStyle>
          <a:p>
            <a:pPr marL="0" defTabSz="1219170" eaLnBrk="1" fontAlgn="base" hangingPunct="1">
              <a:spcBef>
                <a:spcPct val="0"/>
              </a:spcBef>
              <a:buClrTx/>
              <a:buNone/>
              <a:defRPr/>
            </a:pPr>
            <a:r>
              <a:rPr lang="en-US" altLang="en-US" sz="1800" b="1" dirty="0">
                <a:solidFill>
                  <a:schemeClr val="dk2"/>
                </a:solidFill>
                <a:latin typeface="+mn-lt"/>
                <a:cs typeface="Arial" panose="020B0604020202020204" pitchFamily="34" charset="0"/>
              </a:rPr>
              <a:t>Traci Espenship, MS, BSN, RN, CPHQ, CPPS, CPHRM, Senior Patient Safety &amp; Risk Consultant, MedPro Group (</a:t>
            </a:r>
            <a:r>
              <a:rPr lang="en-US" altLang="en-US" sz="1800" b="1" dirty="0">
                <a:solidFill>
                  <a:schemeClr val="dk2"/>
                </a:solidFill>
                <a:latin typeface="+mn-lt"/>
                <a:cs typeface="Arial" panose="020B0604020202020204" pitchFamily="34" charset="0"/>
                <a:hlinkClick r:id="rId4"/>
              </a:rPr>
              <a:t>Traci.Espenship@medpro.com</a:t>
            </a:r>
            <a:r>
              <a:rPr lang="en-US" altLang="en-US" sz="1800" b="1" dirty="0">
                <a:solidFill>
                  <a:schemeClr val="dk2"/>
                </a:solidFill>
                <a:latin typeface="+mn-lt"/>
                <a:cs typeface="Arial" panose="020B0604020202020204" pitchFamily="34" charset="0"/>
              </a:rPr>
              <a:t>)   </a:t>
            </a:r>
          </a:p>
        </p:txBody>
      </p:sp>
      <p:sp>
        <p:nvSpPr>
          <p:cNvPr id="5" name="TextBox 4"/>
          <p:cNvSpPr txBox="1"/>
          <p:nvPr/>
        </p:nvSpPr>
        <p:spPr>
          <a:xfrm>
            <a:off x="414731" y="2576028"/>
            <a:ext cx="11254601" cy="1815882"/>
          </a:xfrm>
          <a:prstGeom prst="rect">
            <a:avLst/>
          </a:prstGeom>
          <a:noFill/>
        </p:spPr>
        <p:txBody>
          <a:bodyPr wrap="square" rtlCol="0">
            <a:spAutoFit/>
          </a:bodyPr>
          <a:lstStyle/>
          <a:p>
            <a:pPr algn="just"/>
            <a:r>
              <a:rPr lang="es-ES_tradnl" sz="1600" dirty="0">
                <a:solidFill>
                  <a:schemeClr val="dk2"/>
                </a:solidFill>
              </a:rPr>
              <a:t>Antes de unirse a </a:t>
            </a:r>
            <a:r>
              <a:rPr lang="es-ES_tradnl" sz="1600" dirty="0" err="1">
                <a:solidFill>
                  <a:schemeClr val="dk2"/>
                </a:solidFill>
              </a:rPr>
              <a:t>MedPro</a:t>
            </a:r>
            <a:r>
              <a:rPr lang="es-ES_tradnl" sz="1600" dirty="0">
                <a:solidFill>
                  <a:schemeClr val="dk2"/>
                </a:solidFill>
              </a:rPr>
              <a:t> </a:t>
            </a:r>
            <a:r>
              <a:rPr lang="es-ES_tradnl" sz="1600" dirty="0" err="1">
                <a:solidFill>
                  <a:schemeClr val="dk2"/>
                </a:solidFill>
              </a:rPr>
              <a:t>Group</a:t>
            </a:r>
            <a:r>
              <a:rPr lang="es-ES_tradnl" sz="1600" dirty="0">
                <a:solidFill>
                  <a:schemeClr val="dk2"/>
                </a:solidFill>
              </a:rPr>
              <a:t>, Traci fue gerente de riesgos hospitalarios para un gran centro médico académico terciario en Washington, DC. Sus responsabilidades incluían las operaciones diarias del departamento, donde revisaba y analizaba informes de eventos, realizaba investigaciones, participaba en conversaciones de divulgación, realizaba análisis de causa raíz de eventos, rastreaba el cumplimiento del plan de acción y proporcionaba informes de reclamos a la sucursal corporativa. Traci también se desempeñó como educadora clínica adjunta para un programa de enfermería en el este de Carolina del Norte.  
</a:t>
            </a:r>
            <a:endParaRPr lang="en-US" sz="1600" dirty="0">
              <a:solidFill>
                <a:schemeClr val="dk2"/>
              </a:solidFill>
            </a:endParaRPr>
          </a:p>
        </p:txBody>
      </p:sp>
      <p:sp>
        <p:nvSpPr>
          <p:cNvPr id="6" name="TextBox 5"/>
          <p:cNvSpPr txBox="1"/>
          <p:nvPr/>
        </p:nvSpPr>
        <p:spPr>
          <a:xfrm>
            <a:off x="414731" y="5035374"/>
            <a:ext cx="11617740" cy="1569660"/>
          </a:xfrm>
          <a:prstGeom prst="rect">
            <a:avLst/>
          </a:prstGeom>
          <a:noFill/>
        </p:spPr>
        <p:txBody>
          <a:bodyPr wrap="square" rtlCol="0">
            <a:spAutoFit/>
          </a:bodyPr>
          <a:lstStyle/>
          <a:p>
            <a:pPr algn="just"/>
            <a:r>
              <a:rPr lang="es-ES_tradnl" sz="1600" dirty="0">
                <a:solidFill>
                  <a:schemeClr val="dk2"/>
                </a:solidFill>
              </a:rPr>
              <a:t>Traci obtuvo una maestría en ciencias en liderazgo de seguridad del paciente de la Universidad de Illinois Chicago y un bachillerato en enfermería de la Universidad de Carolina del Este. Traci está actualmente inscrita en un programa de maestría en ciencias en enfermería con una concentración en liderazgo de cuidados agudos en la Universidad de Carolina del Este. Es miembro de la American </a:t>
            </a:r>
            <a:r>
              <a:rPr lang="es-ES_tradnl" sz="1600" dirty="0" err="1">
                <a:solidFill>
                  <a:schemeClr val="dk2"/>
                </a:solidFill>
              </a:rPr>
              <a:t>Society</a:t>
            </a:r>
            <a:r>
              <a:rPr lang="es-ES_tradnl" sz="1600" dirty="0">
                <a:solidFill>
                  <a:schemeClr val="dk2"/>
                </a:solidFill>
              </a:rPr>
              <a:t> </a:t>
            </a:r>
            <a:r>
              <a:rPr lang="es-ES_tradnl" sz="1600" dirty="0" err="1">
                <a:solidFill>
                  <a:schemeClr val="dk2"/>
                </a:solidFill>
              </a:rPr>
              <a:t>for</a:t>
            </a:r>
            <a:r>
              <a:rPr lang="es-ES_tradnl" sz="1600" dirty="0">
                <a:solidFill>
                  <a:schemeClr val="dk2"/>
                </a:solidFill>
              </a:rPr>
              <a:t> </a:t>
            </a:r>
            <a:r>
              <a:rPr lang="es-ES_tradnl" sz="1600" dirty="0" err="1">
                <a:solidFill>
                  <a:schemeClr val="dk2"/>
                </a:solidFill>
              </a:rPr>
              <a:t>Health</a:t>
            </a:r>
            <a:r>
              <a:rPr lang="es-ES_tradnl" sz="1600" dirty="0">
                <a:solidFill>
                  <a:schemeClr val="dk2"/>
                </a:solidFill>
              </a:rPr>
              <a:t> Care </a:t>
            </a:r>
            <a:r>
              <a:rPr lang="es-ES_tradnl" sz="1600" dirty="0" err="1">
                <a:solidFill>
                  <a:schemeClr val="dk2"/>
                </a:solidFill>
              </a:rPr>
              <a:t>Risk</a:t>
            </a:r>
            <a:r>
              <a:rPr lang="es-ES_tradnl" sz="1600" dirty="0">
                <a:solidFill>
                  <a:schemeClr val="dk2"/>
                </a:solidFill>
              </a:rPr>
              <a:t> Management, la </a:t>
            </a:r>
            <a:r>
              <a:rPr lang="es-ES_tradnl" sz="1600" dirty="0" err="1">
                <a:solidFill>
                  <a:schemeClr val="dk2"/>
                </a:solidFill>
              </a:rPr>
              <a:t>National</a:t>
            </a:r>
            <a:r>
              <a:rPr lang="es-ES_tradnl" sz="1600" dirty="0">
                <a:solidFill>
                  <a:schemeClr val="dk2"/>
                </a:solidFill>
              </a:rPr>
              <a:t> </a:t>
            </a:r>
            <a:r>
              <a:rPr lang="es-ES_tradnl" sz="1600" dirty="0" err="1">
                <a:solidFill>
                  <a:schemeClr val="dk2"/>
                </a:solidFill>
              </a:rPr>
              <a:t>Association</a:t>
            </a:r>
            <a:r>
              <a:rPr lang="es-ES_tradnl" sz="1600" dirty="0">
                <a:solidFill>
                  <a:schemeClr val="dk2"/>
                </a:solidFill>
              </a:rPr>
              <a:t> </a:t>
            </a:r>
            <a:r>
              <a:rPr lang="es-ES_tradnl" sz="1600" dirty="0" err="1">
                <a:solidFill>
                  <a:schemeClr val="dk2"/>
                </a:solidFill>
              </a:rPr>
              <a:t>for</a:t>
            </a:r>
            <a:r>
              <a:rPr lang="es-ES_tradnl" sz="1600" dirty="0">
                <a:solidFill>
                  <a:schemeClr val="dk2"/>
                </a:solidFill>
              </a:rPr>
              <a:t> </a:t>
            </a:r>
            <a:r>
              <a:rPr lang="es-ES_tradnl" sz="1600" dirty="0" err="1">
                <a:solidFill>
                  <a:schemeClr val="dk2"/>
                </a:solidFill>
              </a:rPr>
              <a:t>Healthcare</a:t>
            </a:r>
            <a:r>
              <a:rPr lang="es-ES_tradnl" sz="1600" dirty="0">
                <a:solidFill>
                  <a:schemeClr val="dk2"/>
                </a:solidFill>
              </a:rPr>
              <a:t> </a:t>
            </a:r>
            <a:r>
              <a:rPr lang="es-ES_tradnl" sz="1600" dirty="0" err="1">
                <a:solidFill>
                  <a:schemeClr val="dk2"/>
                </a:solidFill>
              </a:rPr>
              <a:t>Quality</a:t>
            </a:r>
            <a:r>
              <a:rPr lang="es-ES_tradnl" sz="1600" dirty="0">
                <a:solidFill>
                  <a:schemeClr val="dk2"/>
                </a:solidFill>
              </a:rPr>
              <a:t> y la </a:t>
            </a:r>
            <a:r>
              <a:rPr lang="es-ES_tradnl" sz="1600" dirty="0" err="1">
                <a:solidFill>
                  <a:schemeClr val="dk2"/>
                </a:solidFill>
              </a:rPr>
              <a:t>National</a:t>
            </a:r>
            <a:r>
              <a:rPr lang="es-ES_tradnl" sz="1600" dirty="0">
                <a:solidFill>
                  <a:schemeClr val="dk2"/>
                </a:solidFill>
              </a:rPr>
              <a:t> </a:t>
            </a:r>
            <a:r>
              <a:rPr lang="es-ES_tradnl" sz="1600" dirty="0" err="1">
                <a:solidFill>
                  <a:schemeClr val="dk2"/>
                </a:solidFill>
              </a:rPr>
              <a:t>Patient</a:t>
            </a:r>
            <a:r>
              <a:rPr lang="es-ES_tradnl" sz="1600" dirty="0">
                <a:solidFill>
                  <a:schemeClr val="dk2"/>
                </a:solidFill>
              </a:rPr>
              <a:t> Safety </a:t>
            </a:r>
            <a:r>
              <a:rPr lang="es-ES_tradnl" sz="1600" dirty="0" err="1">
                <a:solidFill>
                  <a:schemeClr val="dk2"/>
                </a:solidFill>
              </a:rPr>
              <a:t>Foundation</a:t>
            </a:r>
            <a:r>
              <a:rPr lang="es-ES_tradnl" sz="1600" dirty="0">
                <a:solidFill>
                  <a:schemeClr val="dk2"/>
                </a:solidFill>
              </a:rPr>
              <a:t>. 
</a:t>
            </a:r>
            <a:endParaRPr lang="en-US" sz="1600" dirty="0">
              <a:solidFill>
                <a:schemeClr val="dk2"/>
              </a:solidFill>
            </a:endParaRPr>
          </a:p>
        </p:txBody>
      </p:sp>
      <p:sp>
        <p:nvSpPr>
          <p:cNvPr id="8" name="TextBox 7"/>
          <p:cNvSpPr txBox="1"/>
          <p:nvPr/>
        </p:nvSpPr>
        <p:spPr>
          <a:xfrm>
            <a:off x="414731" y="4171428"/>
            <a:ext cx="11617740" cy="1077218"/>
          </a:xfrm>
          <a:prstGeom prst="rect">
            <a:avLst/>
          </a:prstGeom>
          <a:noFill/>
        </p:spPr>
        <p:txBody>
          <a:bodyPr wrap="square" rtlCol="0">
            <a:spAutoFit/>
          </a:bodyPr>
          <a:lstStyle/>
          <a:p>
            <a:pPr algn="just"/>
            <a:r>
              <a:rPr lang="es-ES_tradnl" sz="1600" dirty="0">
                <a:solidFill>
                  <a:schemeClr val="dk2"/>
                </a:solidFill>
              </a:rPr>
              <a:t>Además, Traci es entrenadora maestra de </a:t>
            </a:r>
            <a:r>
              <a:rPr lang="es-ES_tradnl" sz="1600" dirty="0" err="1">
                <a:solidFill>
                  <a:schemeClr val="dk2"/>
                </a:solidFill>
              </a:rPr>
              <a:t>TeamSTEPPS</a:t>
            </a:r>
            <a:r>
              <a:rPr lang="es-ES_tradnl" sz="1600" dirty="0">
                <a:solidFill>
                  <a:schemeClr val="dk2"/>
                </a:solidFill>
              </a:rPr>
              <a:t>®; ayuda a los líderes, proveedores y personal de atención médica a utilizar estrategias de comunicación y trabajo en equipo para mejorar las relaciones de trabajo, mejorar la seguridad del paciente y reducir el riesgo de errores.
</a:t>
            </a:r>
            <a:endParaRPr lang="en-US" sz="1600" dirty="0">
              <a:solidFill>
                <a:schemeClr val="dk2"/>
              </a:solidFill>
            </a:endParaRPr>
          </a:p>
        </p:txBody>
      </p:sp>
      <p:pic>
        <p:nvPicPr>
          <p:cNvPr id="9" name="Picture 8"/>
          <p:cNvPicPr>
            <a:picLocks noChangeAspect="1"/>
          </p:cNvPicPr>
          <p:nvPr/>
        </p:nvPicPr>
        <p:blipFill>
          <a:blip r:embed="rId5"/>
          <a:stretch>
            <a:fillRect/>
          </a:stretch>
        </p:blipFill>
        <p:spPr>
          <a:xfrm>
            <a:off x="9673430" y="310455"/>
            <a:ext cx="1954354" cy="2286000"/>
          </a:xfrm>
          <a:prstGeom prst="rect">
            <a:avLst/>
          </a:prstGeom>
        </p:spPr>
      </p:pic>
      <p:sp>
        <p:nvSpPr>
          <p:cNvPr id="4" name="Slide Number Placeholder 3"/>
          <p:cNvSpPr>
            <a:spLocks noGrp="1"/>
          </p:cNvSpPr>
          <p:nvPr>
            <p:ph type="sldNum" sz="quarter" idx="12"/>
          </p:nvPr>
        </p:nvSpPr>
        <p:spPr/>
        <p:txBody>
          <a:bodyPr/>
          <a:lstStyle/>
          <a:p>
            <a:fld id="{DA135043-C596-1A48-8BDA-03EB29A64DF4}" type="slidenum">
              <a:rPr lang="en-US" smtClean="0"/>
              <a:t>2</a:t>
            </a:fld>
            <a:endParaRPr lang="en-US"/>
          </a:p>
        </p:txBody>
      </p:sp>
    </p:spTree>
    <p:custDataLst>
      <p:tags r:id="rId1"/>
    </p:custDataLst>
    <p:extLst>
      <p:ext uri="{BB962C8B-B14F-4D97-AF65-F5344CB8AC3E}">
        <p14:creationId xmlns:p14="http://schemas.microsoft.com/office/powerpoint/2010/main" val="77132420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Estrategias para el liderazgo de enfermería</a:t>
            </a:r>
            <a:endParaRPr lang="en-US" dirty="0"/>
          </a:p>
        </p:txBody>
      </p:sp>
      <p:sp>
        <p:nvSpPr>
          <p:cNvPr id="4" name="Content Placeholder 3"/>
          <p:cNvSpPr>
            <a:spLocks noGrp="1"/>
          </p:cNvSpPr>
          <p:nvPr>
            <p:ph sz="half" idx="1"/>
          </p:nvPr>
        </p:nvSpPr>
        <p:spPr/>
        <p:txBody>
          <a:bodyPr>
            <a:normAutofit/>
          </a:bodyPr>
          <a:lstStyle/>
          <a:p>
            <a:r>
              <a:rPr lang="es-ES_tradnl" dirty="0"/>
              <a:t>Personal
Toma de decisiones compartida
Flujos de trabajo
Cultura de seguridad-física y psicológica
Reuniones diarias
Comunicación continua con el personal
Educar al personal sobre el agotamiento
Programas de asistencia al empleado (PAE)</a:t>
            </a:r>
          </a:p>
          <a:p>
            <a:pPr lvl="1"/>
            <a:r>
              <a:rPr lang="es-ES_tradnl" dirty="0"/>
              <a:t>Recursos de salud mental</a:t>
            </a:r>
          </a:p>
        </p:txBody>
      </p:sp>
      <p:sp>
        <p:nvSpPr>
          <p:cNvPr id="5" name="Content Placeholder 4"/>
          <p:cNvSpPr>
            <a:spLocks noGrp="1"/>
          </p:cNvSpPr>
          <p:nvPr>
            <p:ph sz="half" idx="2"/>
          </p:nvPr>
        </p:nvSpPr>
        <p:spPr/>
        <p:txBody>
          <a:bodyPr>
            <a:normAutofit/>
          </a:bodyPr>
          <a:lstStyle/>
          <a:p>
            <a:r>
              <a:rPr lang="es-ES_tradnl" dirty="0"/>
              <a:t>Programas de desarrollo profesional
Programas de bienestar</a:t>
            </a:r>
          </a:p>
          <a:p>
            <a:r>
              <a:rPr lang="es-ES_tradnl" dirty="0"/>
              <a:t>Tutoría entre pares
Interactúe con el personal de primera línea sobre las barreras</a:t>
            </a:r>
          </a:p>
          <a:p>
            <a:r>
              <a:rPr lang="es-ES_tradnl" dirty="0"/>
              <a:t>Autocuidado
Normalizar las discusiones abiertas sobre la fatiga</a:t>
            </a:r>
          </a:p>
          <a:p>
            <a:r>
              <a:rPr lang="es-ES_tradnl" dirty="0"/>
              <a:t>Descansos del personal/tiempo libre
Habitaciones tranquilas</a:t>
            </a:r>
          </a:p>
          <a:p>
            <a:r>
              <a:rPr lang="es-ES_tradnl" dirty="0"/>
              <a:t>Incentivos</a:t>
            </a:r>
          </a:p>
          <a:p>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t>20</a:t>
            </a:fld>
            <a:endParaRPr lang="en-US"/>
          </a:p>
        </p:txBody>
      </p:sp>
    </p:spTree>
    <p:extLst>
      <p:ext uri="{BB962C8B-B14F-4D97-AF65-F5344CB8AC3E}">
        <p14:creationId xmlns:p14="http://schemas.microsoft.com/office/powerpoint/2010/main" val="3827791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Fomentar el compromiso de los empleados</a:t>
            </a:r>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t>21</a:t>
            </a:fld>
            <a:endParaRPr lang="en-US"/>
          </a:p>
        </p:txBody>
      </p:sp>
      <p:sp>
        <p:nvSpPr>
          <p:cNvPr id="4" name="Content Placeholder 3"/>
          <p:cNvSpPr>
            <a:spLocks noGrp="1"/>
          </p:cNvSpPr>
          <p:nvPr>
            <p:ph idx="1"/>
          </p:nvPr>
        </p:nvSpPr>
        <p:spPr/>
        <p:txBody>
          <a:bodyPr>
            <a:normAutofit/>
          </a:bodyPr>
          <a:lstStyle/>
          <a:p>
            <a:r>
              <a:rPr lang="es-ES_tradnl" sz="2800" dirty="0"/>
              <a:t>Aumento de la satisfacción laboral
Menor rotación
Generar confianza
Liderazgo de servicio</a:t>
            </a:r>
            <a:endParaRPr lang="en-US" sz="2800" dirty="0"/>
          </a:p>
        </p:txBody>
      </p:sp>
      <p:pic>
        <p:nvPicPr>
          <p:cNvPr id="5" name="Picture 4"/>
          <p:cNvPicPr>
            <a:picLocks noChangeAspect="1"/>
          </p:cNvPicPr>
          <p:nvPr/>
        </p:nvPicPr>
        <p:blipFill>
          <a:blip r:embed="rId3"/>
          <a:stretch>
            <a:fillRect/>
          </a:stretch>
        </p:blipFill>
        <p:spPr>
          <a:xfrm>
            <a:off x="5811754" y="2167512"/>
            <a:ext cx="4438300" cy="2743200"/>
          </a:xfrm>
          <a:prstGeom prst="rect">
            <a:avLst/>
          </a:prstGeom>
        </p:spPr>
      </p:pic>
    </p:spTree>
    <p:extLst>
      <p:ext uri="{BB962C8B-B14F-4D97-AF65-F5344CB8AC3E}">
        <p14:creationId xmlns:p14="http://schemas.microsoft.com/office/powerpoint/2010/main" val="2614643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Estilos de liderazgo</a:t>
            </a:r>
          </a:p>
        </p:txBody>
      </p:sp>
      <p:sp>
        <p:nvSpPr>
          <p:cNvPr id="3" name="Slide Number Placeholder 2"/>
          <p:cNvSpPr>
            <a:spLocks noGrp="1"/>
          </p:cNvSpPr>
          <p:nvPr>
            <p:ph type="sldNum" sz="quarter" idx="12"/>
          </p:nvPr>
        </p:nvSpPr>
        <p:spPr/>
        <p:txBody>
          <a:bodyPr/>
          <a:lstStyle/>
          <a:p>
            <a:fld id="{DA135043-C596-1A48-8BDA-03EB29A64DF4}" type="slidenum">
              <a:rPr lang="en-US" smtClean="0"/>
              <a:t>22</a:t>
            </a:fld>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61429054"/>
              </p:ext>
            </p:extLst>
          </p:nvPr>
        </p:nvGraphicFramePr>
        <p:xfrm>
          <a:off x="1564896" y="1087350"/>
          <a:ext cx="8757802" cy="3920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2950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Crear un ambiente de trabajo saludable</a:t>
            </a:r>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t>23</a:t>
            </a:fld>
            <a:endParaRPr lang="en-US"/>
          </a:p>
        </p:txBody>
      </p:sp>
      <p:sp>
        <p:nvSpPr>
          <p:cNvPr id="4" name="Content Placeholder 3"/>
          <p:cNvSpPr>
            <a:spLocks noGrp="1"/>
          </p:cNvSpPr>
          <p:nvPr>
            <p:ph idx="1"/>
          </p:nvPr>
        </p:nvSpPr>
        <p:spPr/>
        <p:txBody>
          <a:bodyPr/>
          <a:lstStyle/>
          <a:p>
            <a:r>
              <a:rPr lang="es-ES_tradnl" dirty="0"/>
              <a:t>Apoyo organizacional
Recursos
Oportunidades
Ambiente civil y colaborativo
Niveles seguros de personal </a:t>
            </a:r>
            <a:endParaRPr lang="en-US" dirty="0"/>
          </a:p>
          <a:p>
            <a:r>
              <a:rPr lang="es-ES_tradnl" dirty="0"/>
              <a:t>Relaciones positivas de enfermera a médico</a:t>
            </a:r>
          </a:p>
        </p:txBody>
      </p:sp>
      <p:sp>
        <p:nvSpPr>
          <p:cNvPr id="6" name="Rectangle 5"/>
          <p:cNvSpPr/>
          <p:nvPr/>
        </p:nvSpPr>
        <p:spPr>
          <a:xfrm>
            <a:off x="438578" y="6484465"/>
            <a:ext cx="10746423" cy="230832"/>
          </a:xfrm>
          <a:prstGeom prst="rect">
            <a:avLst/>
          </a:prstGeom>
        </p:spPr>
        <p:txBody>
          <a:bodyPr wrap="square">
            <a:spAutoFit/>
          </a:bodyPr>
          <a:lstStyle/>
          <a:p>
            <a:r>
              <a:rPr lang="en-US" sz="900" dirty="0">
                <a:solidFill>
                  <a:schemeClr val="accent3">
                    <a:lumMod val="75000"/>
                  </a:schemeClr>
                </a:solidFill>
              </a:rPr>
              <a:t>https://www.aacn.org/nursing-excellence/healthy-work-environments</a:t>
            </a:r>
          </a:p>
        </p:txBody>
      </p:sp>
      <p:pic>
        <p:nvPicPr>
          <p:cNvPr id="5" name="Picture 4"/>
          <p:cNvPicPr>
            <a:picLocks noChangeAspect="1"/>
          </p:cNvPicPr>
          <p:nvPr/>
        </p:nvPicPr>
        <p:blipFill>
          <a:blip r:embed="rId3"/>
          <a:stretch>
            <a:fillRect/>
          </a:stretch>
        </p:blipFill>
        <p:spPr>
          <a:xfrm>
            <a:off x="6099651" y="2468693"/>
            <a:ext cx="5611580" cy="3745465"/>
          </a:xfrm>
          <a:prstGeom prst="rect">
            <a:avLst/>
          </a:prstGeom>
        </p:spPr>
      </p:pic>
    </p:spTree>
    <p:extLst>
      <p:ext uri="{BB962C8B-B14F-4D97-AF65-F5344CB8AC3E}">
        <p14:creationId xmlns:p14="http://schemas.microsoft.com/office/powerpoint/2010/main" val="1333256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3D09-4BDB-4B89-A357-2428A735D2C8}"/>
              </a:ext>
            </a:extLst>
          </p:cNvPr>
          <p:cNvSpPr>
            <a:spLocks noGrp="1"/>
          </p:cNvSpPr>
          <p:nvPr>
            <p:ph type="ctrTitle"/>
          </p:nvPr>
        </p:nvSpPr>
        <p:spPr/>
        <p:txBody>
          <a:bodyPr/>
          <a:lstStyle/>
          <a:p>
            <a:r>
              <a:rPr lang="es-ES_tradnl" dirty="0"/>
              <a:t>Prevención del agotamiento de las (los) enfermeras (os)</a:t>
            </a:r>
            <a:endParaRPr lang="en-US" dirty="0"/>
          </a:p>
        </p:txBody>
      </p:sp>
      <p:sp>
        <p:nvSpPr>
          <p:cNvPr id="4" name="Subtitle 2">
            <a:extLst>
              <a:ext uri="{FF2B5EF4-FFF2-40B4-BE49-F238E27FC236}">
                <a16:creationId xmlns:a16="http://schemas.microsoft.com/office/drawing/2014/main" id="{CEAFEAC3-DBB1-4810-B2D5-0E1CDDC1AAD6}"/>
              </a:ext>
            </a:extLst>
          </p:cNvPr>
          <p:cNvSpPr>
            <a:spLocks noGrp="1"/>
          </p:cNvSpPr>
          <p:nvPr>
            <p:ph type="subTitle" idx="1"/>
          </p:nvPr>
        </p:nvSpPr>
        <p:spPr>
          <a:xfrm>
            <a:off x="736600" y="3223865"/>
            <a:ext cx="10710333" cy="1332480"/>
          </a:xfrm>
        </p:spPr>
        <p:txBody>
          <a:bodyPr/>
          <a:lstStyle/>
          <a:p>
            <a:r>
              <a:rPr lang="es-ES_tradnl" dirty="0"/>
              <a:t>El individuo
</a:t>
            </a:r>
          </a:p>
        </p:txBody>
      </p:sp>
    </p:spTree>
    <p:extLst>
      <p:ext uri="{BB962C8B-B14F-4D97-AF65-F5344CB8AC3E}">
        <p14:creationId xmlns:p14="http://schemas.microsoft.com/office/powerpoint/2010/main" val="574899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64"/>
            <a:ext cx="12191999" cy="5640107"/>
          </a:xfrm>
          <a:prstGeom prst="rect">
            <a:avLst/>
          </a:prstGeom>
        </p:spPr>
      </p:pic>
      <p:sp>
        <p:nvSpPr>
          <p:cNvPr id="2" name="Title 1">
            <a:extLst>
              <a:ext uri="{FF2B5EF4-FFF2-40B4-BE49-F238E27FC236}">
                <a16:creationId xmlns:a16="http://schemas.microsoft.com/office/drawing/2014/main" id="{59523D09-4BDB-4B89-A357-2428A735D2C8}"/>
              </a:ext>
            </a:extLst>
          </p:cNvPr>
          <p:cNvSpPr>
            <a:spLocks noGrp="1"/>
          </p:cNvSpPr>
          <p:nvPr>
            <p:ph type="ctrTitle"/>
          </p:nvPr>
        </p:nvSpPr>
        <p:spPr/>
        <p:txBody>
          <a:bodyPr/>
          <a:lstStyle/>
          <a:p>
            <a:pPr algn="l"/>
            <a:r>
              <a:rPr lang="en-US" dirty="0" err="1">
                <a:solidFill>
                  <a:schemeClr val="accent3">
                    <a:lumMod val="75000"/>
                  </a:schemeClr>
                </a:solidFill>
              </a:rPr>
              <a:t>Resiliencia</a:t>
            </a:r>
            <a:endParaRPr lang="en-US" dirty="0">
              <a:solidFill>
                <a:schemeClr val="accent3">
                  <a:lumMod val="75000"/>
                </a:schemeClr>
              </a:solidFill>
            </a:endParaRPr>
          </a:p>
        </p:txBody>
      </p:sp>
    </p:spTree>
    <p:extLst>
      <p:ext uri="{BB962C8B-B14F-4D97-AF65-F5344CB8AC3E}">
        <p14:creationId xmlns:p14="http://schemas.microsoft.com/office/powerpoint/2010/main" val="1672600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A135043-C596-1A48-8BDA-03EB29A64DF4}" type="slidenum">
              <a:rPr lang="en-US" smtClean="0"/>
              <a:t>26</a:t>
            </a:fld>
            <a:endParaRPr lang="en-US"/>
          </a:p>
        </p:txBody>
      </p:sp>
      <p:pic>
        <p:nvPicPr>
          <p:cNvPr id="9" name="Picture 8"/>
          <p:cNvPicPr preferRelativeResize="0">
            <a:picLocks/>
          </p:cNvPicPr>
          <p:nvPr/>
        </p:nvPicPr>
        <p:blipFill rotWithShape="1">
          <a:blip r:embed="rId3"/>
          <a:srcRect l="1" r="-3152" b="10529"/>
          <a:stretch/>
        </p:blipFill>
        <p:spPr>
          <a:xfrm>
            <a:off x="363681" y="166254"/>
            <a:ext cx="11835245" cy="6141027"/>
          </a:xfrm>
          <a:prstGeom prst="rect">
            <a:avLst/>
          </a:prstGeom>
        </p:spPr>
      </p:pic>
    </p:spTree>
    <p:extLst>
      <p:ext uri="{BB962C8B-B14F-4D97-AF65-F5344CB8AC3E}">
        <p14:creationId xmlns:p14="http://schemas.microsoft.com/office/powerpoint/2010/main" val="746829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Resiliencia</a:t>
            </a:r>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t>27</a:t>
            </a:fld>
            <a:endParaRPr lang="en-US"/>
          </a:p>
        </p:txBody>
      </p:sp>
      <p:sp>
        <p:nvSpPr>
          <p:cNvPr id="5" name="Rectangle 4"/>
          <p:cNvSpPr/>
          <p:nvPr/>
        </p:nvSpPr>
        <p:spPr>
          <a:xfrm>
            <a:off x="414731" y="6489618"/>
            <a:ext cx="10807451" cy="230832"/>
          </a:xfrm>
          <a:prstGeom prst="rect">
            <a:avLst/>
          </a:prstGeom>
        </p:spPr>
        <p:txBody>
          <a:bodyPr wrap="square">
            <a:spAutoFit/>
          </a:bodyPr>
          <a:lstStyle/>
          <a:p>
            <a:r>
              <a:rPr lang="en-US" sz="900" dirty="0">
                <a:solidFill>
                  <a:schemeClr val="accent3">
                    <a:lumMod val="75000"/>
                  </a:schemeClr>
                </a:solidFill>
              </a:rPr>
              <a:t>Yılmaz EB, Resilience as a strategy for struggling against challenges related to the nursing profession, Chin Nurs Res (2017), http://dx.doi.org/10.1016/j.cnre.2017.03.004</a:t>
            </a:r>
          </a:p>
        </p:txBody>
      </p:sp>
      <p:sp>
        <p:nvSpPr>
          <p:cNvPr id="12" name="Oval 11"/>
          <p:cNvSpPr/>
          <p:nvPr/>
        </p:nvSpPr>
        <p:spPr>
          <a:xfrm>
            <a:off x="3214254" y="1134324"/>
            <a:ext cx="2272146"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_tradnl" dirty="0"/>
              <a:t>Espiritualidad</a:t>
            </a:r>
          </a:p>
        </p:txBody>
      </p:sp>
      <p:sp>
        <p:nvSpPr>
          <p:cNvPr id="14" name="Oval 13"/>
          <p:cNvSpPr/>
          <p:nvPr/>
        </p:nvSpPr>
        <p:spPr>
          <a:xfrm>
            <a:off x="2299854" y="2689506"/>
            <a:ext cx="1870364"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Esperanza</a:t>
            </a:r>
          </a:p>
        </p:txBody>
      </p:sp>
      <p:sp>
        <p:nvSpPr>
          <p:cNvPr id="15" name="Oval 14"/>
          <p:cNvSpPr/>
          <p:nvPr/>
        </p:nvSpPr>
        <p:spPr>
          <a:xfrm>
            <a:off x="2951018" y="4311726"/>
            <a:ext cx="2272146"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err="1"/>
              <a:t>Competencia</a:t>
            </a:r>
            <a:endParaRPr lang="en-US" dirty="0"/>
          </a:p>
        </p:txBody>
      </p:sp>
      <p:sp>
        <p:nvSpPr>
          <p:cNvPr id="16" name="Oval 15"/>
          <p:cNvSpPr/>
          <p:nvPr/>
        </p:nvSpPr>
        <p:spPr>
          <a:xfrm>
            <a:off x="5673436" y="456861"/>
            <a:ext cx="2272146" cy="926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err="1"/>
              <a:t>Supervivencia</a:t>
            </a:r>
            <a:endParaRPr lang="en-US" dirty="0"/>
          </a:p>
        </p:txBody>
      </p:sp>
      <p:sp>
        <p:nvSpPr>
          <p:cNvPr id="17" name="Oval 16"/>
          <p:cNvSpPr/>
          <p:nvPr/>
        </p:nvSpPr>
        <p:spPr>
          <a:xfrm>
            <a:off x="7945582" y="1155279"/>
            <a:ext cx="1838037"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err="1"/>
              <a:t>Optimismo</a:t>
            </a:r>
            <a:endParaRPr lang="en-US" dirty="0"/>
          </a:p>
        </p:txBody>
      </p:sp>
      <p:sp>
        <p:nvSpPr>
          <p:cNvPr id="18" name="Oval 17"/>
          <p:cNvSpPr/>
          <p:nvPr/>
        </p:nvSpPr>
        <p:spPr>
          <a:xfrm>
            <a:off x="8146472" y="4311726"/>
            <a:ext cx="1496291"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err="1"/>
              <a:t>Sentido</a:t>
            </a:r>
            <a:r>
              <a:rPr lang="en-US" dirty="0"/>
              <a:t> del humor</a:t>
            </a:r>
          </a:p>
        </p:txBody>
      </p:sp>
      <p:sp>
        <p:nvSpPr>
          <p:cNvPr id="19" name="Oval 18"/>
          <p:cNvSpPr/>
          <p:nvPr/>
        </p:nvSpPr>
        <p:spPr>
          <a:xfrm>
            <a:off x="8146473" y="2560101"/>
            <a:ext cx="2013527"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err="1"/>
              <a:t>Autoeficacia</a:t>
            </a:r>
            <a:endParaRPr lang="en-US" dirty="0"/>
          </a:p>
        </p:txBody>
      </p:sp>
      <p:sp>
        <p:nvSpPr>
          <p:cNvPr id="20" name="Oval 19"/>
          <p:cNvSpPr/>
          <p:nvPr/>
        </p:nvSpPr>
        <p:spPr>
          <a:xfrm>
            <a:off x="5486400" y="2242194"/>
            <a:ext cx="1870364" cy="18483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err="1"/>
              <a:t>Resiliencia</a:t>
            </a:r>
            <a:endParaRPr lang="en-US" dirty="0"/>
          </a:p>
        </p:txBody>
      </p:sp>
      <p:sp>
        <p:nvSpPr>
          <p:cNvPr id="21" name="Oval 20"/>
          <p:cNvSpPr/>
          <p:nvPr/>
        </p:nvSpPr>
        <p:spPr>
          <a:xfrm>
            <a:off x="5964382" y="4888930"/>
            <a:ext cx="1392382"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Control</a:t>
            </a:r>
          </a:p>
        </p:txBody>
      </p:sp>
    </p:spTree>
    <p:extLst>
      <p:ext uri="{BB962C8B-B14F-4D97-AF65-F5344CB8AC3E}">
        <p14:creationId xmlns:p14="http://schemas.microsoft.com/office/powerpoint/2010/main" val="484158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Participación en el Manejo de Riesgos</a:t>
            </a:r>
            <a:endParaRPr lang="en-US" dirty="0"/>
          </a:p>
        </p:txBody>
      </p:sp>
    </p:spTree>
    <p:extLst>
      <p:ext uri="{BB962C8B-B14F-4D97-AF65-F5344CB8AC3E}">
        <p14:creationId xmlns:p14="http://schemas.microsoft.com/office/powerpoint/2010/main" val="1952982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Proporcionar apoyo al manejo de riesgos</a:t>
            </a:r>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t>29</a:t>
            </a:fld>
            <a:endParaRPr lang="en-US"/>
          </a:p>
        </p:txBody>
      </p:sp>
      <p:sp>
        <p:nvSpPr>
          <p:cNvPr id="4" name="Content Placeholder 3"/>
          <p:cNvSpPr>
            <a:spLocks noGrp="1"/>
          </p:cNvSpPr>
          <p:nvPr>
            <p:ph idx="1"/>
          </p:nvPr>
        </p:nvSpPr>
        <p:spPr/>
        <p:txBody>
          <a:bodyPr/>
          <a:lstStyle/>
          <a:p>
            <a:r>
              <a:rPr lang="es-ES_tradnl" dirty="0"/>
              <a:t>Promover una cultura de seguridad
Apoyar la implementación de principios de alta confiabilidad
Barreras de personal
Desalentar la normalización de la desviación</a:t>
            </a:r>
          </a:p>
          <a:p>
            <a:r>
              <a:rPr lang="es-ES_tradnl" dirty="0"/>
              <a:t>Fomentar la notificación continua de eventos de seguridad reales o potenciales
Trabajar con Recursos Humanos en programas de asistencia al empleado</a:t>
            </a:r>
          </a:p>
          <a:p>
            <a:r>
              <a:rPr lang="es-ES_tradnl" dirty="0"/>
              <a:t>Trabajar con la salud de los empleados para desarrollar o promover programas de bienestar
Cuidar al cuidador </a:t>
            </a:r>
          </a:p>
          <a:p>
            <a:pPr marL="0" indent="0">
              <a:buNone/>
            </a:pPr>
            <a:endParaRPr lang="en-US" dirty="0"/>
          </a:p>
        </p:txBody>
      </p:sp>
      <p:sp>
        <p:nvSpPr>
          <p:cNvPr id="5" name="Rectangle 4"/>
          <p:cNvSpPr/>
          <p:nvPr/>
        </p:nvSpPr>
        <p:spPr>
          <a:xfrm>
            <a:off x="421644" y="6447661"/>
            <a:ext cx="10746423" cy="369332"/>
          </a:xfrm>
          <a:prstGeom prst="rect">
            <a:avLst/>
          </a:prstGeom>
        </p:spPr>
        <p:txBody>
          <a:bodyPr wrap="square">
            <a:spAutoFit/>
          </a:bodyPr>
          <a:lstStyle/>
          <a:p>
            <a:r>
              <a:rPr lang="en-US" sz="900" dirty="0">
                <a:solidFill>
                  <a:schemeClr val="accent3">
                    <a:lumMod val="75000"/>
                  </a:schemeClr>
                </a:solidFill>
              </a:rPr>
              <a:t>DuChene C. COVID-19 is Exacerbating Employee Burnout. Here’s What Employers Can DO. Risk &amp; Insurance. https://riskandinsurance.com/covid-19-is-exacerbating-employee-burnout-heres-what-employers-can-do/. Published April 28, 2020. Accessed June 22, 2020.</a:t>
            </a:r>
          </a:p>
        </p:txBody>
      </p:sp>
    </p:spTree>
    <p:extLst>
      <p:ext uri="{BB962C8B-B14F-4D97-AF65-F5344CB8AC3E}">
        <p14:creationId xmlns:p14="http://schemas.microsoft.com/office/powerpoint/2010/main" val="2146463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s-ES_tradnl" dirty="0"/>
              <a:t>Objetivos</a:t>
            </a:r>
          </a:p>
        </p:txBody>
      </p:sp>
      <p:sp>
        <p:nvSpPr>
          <p:cNvPr id="6" name="Slide Number Placeholder 5"/>
          <p:cNvSpPr>
            <a:spLocks noGrp="1"/>
          </p:cNvSpPr>
          <p:nvPr>
            <p:ph type="sldNum" sz="quarter" idx="12"/>
          </p:nvPr>
        </p:nvSpPr>
        <p:spPr/>
        <p:txBody>
          <a:bodyPr/>
          <a:lstStyle/>
          <a:p>
            <a:fld id="{DA135043-C596-1A48-8BDA-03EB29A64DF4}" type="slidenum">
              <a:rPr lang="en-US"/>
              <a:t>3</a:t>
            </a:fld>
            <a:endParaRPr lang="en-US" dirty="0"/>
          </a:p>
        </p:txBody>
      </p:sp>
      <p:graphicFrame>
        <p:nvGraphicFramePr>
          <p:cNvPr id="7" name="Diagram 6"/>
          <p:cNvGraphicFramePr/>
          <p:nvPr>
            <p:extLst>
              <p:ext uri="{D42A27DB-BD31-4B8C-83A1-F6EECF244321}">
                <p14:modId xmlns:p14="http://schemas.microsoft.com/office/powerpoint/2010/main" val="2917244659"/>
              </p:ext>
            </p:extLst>
          </p:nvPr>
        </p:nvGraphicFramePr>
        <p:xfrm>
          <a:off x="764003" y="851050"/>
          <a:ext cx="10708860" cy="55777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5516" t="18678" r="24196" b="37356"/>
          <a:stretch/>
        </p:blipFill>
        <p:spPr>
          <a:xfrm>
            <a:off x="9961437" y="141306"/>
            <a:ext cx="1860698" cy="1626782"/>
          </a:xfrm>
          <a:prstGeom prst="rect">
            <a:avLst/>
          </a:prstGeom>
        </p:spPr>
      </p:pic>
    </p:spTree>
    <p:custDataLst>
      <p:tags r:id="rId1"/>
    </p:custDataLst>
    <p:extLst>
      <p:ext uri="{BB962C8B-B14F-4D97-AF65-F5344CB8AC3E}">
        <p14:creationId xmlns:p14="http://schemas.microsoft.com/office/powerpoint/2010/main" val="333194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84561C-A057-4BE7-AFF0-AC4BDF304CB6}"/>
              </a:ext>
            </a:extLst>
          </p:cNvPr>
          <p:cNvSpPr>
            <a:spLocks noGrp="1"/>
          </p:cNvSpPr>
          <p:nvPr>
            <p:ph type="title"/>
          </p:nvPr>
        </p:nvSpPr>
        <p:spPr/>
        <p:txBody>
          <a:bodyPr/>
          <a:lstStyle/>
          <a:p>
            <a:r>
              <a:rPr lang="es-ES_tradnl" dirty="0"/>
              <a:t>Relevo de Responsabilidad</a:t>
            </a:r>
          </a:p>
        </p:txBody>
      </p:sp>
      <p:sp>
        <p:nvSpPr>
          <p:cNvPr id="4" name="Slide Number Placeholder 3">
            <a:extLst>
              <a:ext uri="{FF2B5EF4-FFF2-40B4-BE49-F238E27FC236}">
                <a16:creationId xmlns:a16="http://schemas.microsoft.com/office/drawing/2014/main" id="{C812E6E1-F0DE-4E9B-A48E-814077B043A9}"/>
              </a:ext>
            </a:extLst>
          </p:cNvPr>
          <p:cNvSpPr>
            <a:spLocks noGrp="1"/>
          </p:cNvSpPr>
          <p:nvPr>
            <p:ph type="sldNum" sz="quarter" idx="12"/>
          </p:nvPr>
        </p:nvSpPr>
        <p:spPr/>
        <p:txBody>
          <a:bodyPr/>
          <a:lstStyle/>
          <a:p>
            <a:fld id="{DA135043-C596-1A48-8BDA-03EB29A64DF4}" type="slidenum">
              <a:rPr lang="en-US" smtClean="0"/>
              <a:t>30</a:t>
            </a:fld>
            <a:endParaRPr lang="en-US" dirty="0"/>
          </a:p>
        </p:txBody>
      </p:sp>
      <p:sp>
        <p:nvSpPr>
          <p:cNvPr id="6" name="Content Placeholder 5">
            <a:extLst>
              <a:ext uri="{FF2B5EF4-FFF2-40B4-BE49-F238E27FC236}">
                <a16:creationId xmlns:a16="http://schemas.microsoft.com/office/drawing/2014/main" id="{189F8993-E474-423A-B1B7-701E0A6A4D1B}"/>
              </a:ext>
            </a:extLst>
          </p:cNvPr>
          <p:cNvSpPr>
            <a:spLocks noGrp="1"/>
          </p:cNvSpPr>
          <p:nvPr>
            <p:ph sz="quarter" idx="4294967295"/>
          </p:nvPr>
        </p:nvSpPr>
        <p:spPr>
          <a:xfrm>
            <a:off x="721518" y="1034418"/>
            <a:ext cx="10748963" cy="4259477"/>
          </a:xfrm>
        </p:spPr>
        <p:txBody>
          <a:bodyPr/>
          <a:lstStyle/>
          <a:p>
            <a:pPr marL="0" indent="0" algn="just">
              <a:buNone/>
            </a:pPr>
            <a:r>
              <a:rPr lang="es-ES_tradnl" sz="2400" dirty="0"/>
              <a:t>La información contenida en este documento y presentada por el orador se basa en fuentes que se cree que son precisas en el momento en que se hizo referencia a ellas. El orador ha hecho un esfuerzo razonable para garantizar la exactitud de la información presentada; sin embargo, no se hace ninguna garantía o representación en cuanto a dicha precisión.</a:t>
            </a:r>
            <a:r>
              <a:rPr lang="en-US" sz="2400" dirty="0"/>
              <a:t> </a:t>
            </a:r>
            <a:r>
              <a:rPr lang="es-ES_tradnl" sz="2400" dirty="0"/>
              <a:t>El orador no se dedica a prestar servicios legales u otros servicios profesionales.</a:t>
            </a:r>
            <a:r>
              <a:rPr lang="en-US" sz="2400" dirty="0"/>
              <a:t> </a:t>
            </a:r>
            <a:r>
              <a:rPr lang="es-ES_tradnl" sz="2400" dirty="0"/>
              <a:t>La información contenida en este documento no constituye asesoramiento legal o médico y no debe interpretarse como reglas o el establecimiento de un estándar de atención.</a:t>
            </a:r>
            <a:r>
              <a:rPr lang="en-US" sz="2400" dirty="0"/>
              <a:t> </a:t>
            </a:r>
            <a:r>
              <a:rPr lang="es-ES_tradnl" sz="2400" dirty="0"/>
              <a:t>Debido a que los hechos aplicables a su situación pueden variar, o las leyes aplicables en su jurisdicción pueden diferir, si se requiere asesoramiento legal u otra asistencia legal experta, se deben buscar los servicios de un abogado u otro profesional legal competente.  </a:t>
            </a:r>
            <a:endParaRPr lang="en-US" sz="2400" dirty="0"/>
          </a:p>
          <a:p>
            <a:pPr marL="0" indent="0">
              <a:buNone/>
            </a:pPr>
            <a:endParaRPr lang="en-US" dirty="0"/>
          </a:p>
        </p:txBody>
      </p:sp>
    </p:spTree>
    <p:extLst>
      <p:ext uri="{BB962C8B-B14F-4D97-AF65-F5344CB8AC3E}">
        <p14:creationId xmlns:p14="http://schemas.microsoft.com/office/powerpoint/2010/main" val="2586533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12E6E1-F0DE-4E9B-A48E-814077B043A9}"/>
              </a:ext>
            </a:extLst>
          </p:cNvPr>
          <p:cNvSpPr>
            <a:spLocks noGrp="1"/>
          </p:cNvSpPr>
          <p:nvPr>
            <p:ph type="sldNum" sz="quarter" idx="4294967295"/>
          </p:nvPr>
        </p:nvSpPr>
        <p:spPr>
          <a:xfrm>
            <a:off x="11636375" y="6423025"/>
            <a:ext cx="555625" cy="365125"/>
          </a:xfrm>
        </p:spPr>
        <p:txBody>
          <a:bodyPr/>
          <a:lstStyle/>
          <a:p>
            <a:fld id="{DA135043-C596-1A48-8BDA-03EB29A64DF4}" type="slidenum">
              <a:rPr lang="en-US" smtClean="0"/>
              <a:t>31</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432" y="789432"/>
            <a:ext cx="5279136" cy="5279136"/>
          </a:xfrm>
          <a:prstGeom prst="rect">
            <a:avLst/>
          </a:prstGeom>
        </p:spPr>
      </p:pic>
    </p:spTree>
    <p:extLst>
      <p:ext uri="{BB962C8B-B14F-4D97-AF65-F5344CB8AC3E}">
        <p14:creationId xmlns:p14="http://schemas.microsoft.com/office/powerpoint/2010/main" val="183281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84561C-A057-4BE7-AFF0-AC4BDF304CB6}"/>
              </a:ext>
            </a:extLst>
          </p:cNvPr>
          <p:cNvSpPr>
            <a:spLocks noGrp="1"/>
          </p:cNvSpPr>
          <p:nvPr>
            <p:ph type="title"/>
          </p:nvPr>
        </p:nvSpPr>
        <p:spPr/>
        <p:txBody>
          <a:bodyPr>
            <a:normAutofit fontScale="90000"/>
          </a:bodyPr>
          <a:lstStyle/>
          <a:p>
            <a:r>
              <a:rPr lang="en-US" dirty="0" err="1"/>
              <a:t>Agotamiento</a:t>
            </a:r>
            <a:r>
              <a:rPr lang="en-US" dirty="0"/>
              <a:t> “Burnout” </a:t>
            </a:r>
            <a:r>
              <a:rPr lang="en-US" dirty="0" err="1"/>
              <a:t>definido</a:t>
            </a:r>
            <a:r>
              <a:rPr lang="en-US" dirty="0"/>
              <a:t>
</a:t>
            </a:r>
          </a:p>
        </p:txBody>
      </p:sp>
      <p:sp>
        <p:nvSpPr>
          <p:cNvPr id="4" name="Slide Number Placeholder 3">
            <a:extLst>
              <a:ext uri="{FF2B5EF4-FFF2-40B4-BE49-F238E27FC236}">
                <a16:creationId xmlns:a16="http://schemas.microsoft.com/office/drawing/2014/main" id="{C812E6E1-F0DE-4E9B-A48E-814077B043A9}"/>
              </a:ext>
            </a:extLst>
          </p:cNvPr>
          <p:cNvSpPr>
            <a:spLocks noGrp="1"/>
          </p:cNvSpPr>
          <p:nvPr>
            <p:ph type="sldNum" sz="quarter" idx="12"/>
          </p:nvPr>
        </p:nvSpPr>
        <p:spPr/>
        <p:txBody>
          <a:bodyPr/>
          <a:lstStyle/>
          <a:p>
            <a:fld id="{DA135043-C596-1A48-8BDA-03EB29A64DF4}" type="slidenum">
              <a:rPr lang="en-US" smtClean="0"/>
              <a:t>4</a:t>
            </a:fld>
            <a:endParaRPr lang="en-US" dirty="0"/>
          </a:p>
        </p:txBody>
      </p:sp>
      <p:sp>
        <p:nvSpPr>
          <p:cNvPr id="6" name="Content Placeholder 5">
            <a:extLst>
              <a:ext uri="{FF2B5EF4-FFF2-40B4-BE49-F238E27FC236}">
                <a16:creationId xmlns:a16="http://schemas.microsoft.com/office/drawing/2014/main" id="{189F8993-E474-423A-B1B7-701E0A6A4D1B}"/>
              </a:ext>
            </a:extLst>
          </p:cNvPr>
          <p:cNvSpPr>
            <a:spLocks noGrp="1"/>
          </p:cNvSpPr>
          <p:nvPr>
            <p:ph sz="quarter" idx="4294967295"/>
          </p:nvPr>
        </p:nvSpPr>
        <p:spPr>
          <a:xfrm>
            <a:off x="728094" y="855663"/>
            <a:ext cx="10748963" cy="5362575"/>
          </a:xfrm>
        </p:spPr>
        <p:txBody>
          <a:bodyPr/>
          <a:lstStyle/>
          <a:p>
            <a:r>
              <a:rPr lang="en-US" dirty="0"/>
              <a:t>Dictionary.com</a:t>
            </a:r>
          </a:p>
          <a:p>
            <a:pPr marL="243834" lvl="1" indent="0">
              <a:buNone/>
            </a:pPr>
            <a:r>
              <a:rPr lang="es-ES_tradnl" sz="2000" dirty="0"/>
              <a:t>“fatiga, frustración o apatía como resultado de estrés prolongado, exceso de trabajo o actividad intensa"</a:t>
            </a:r>
            <a:r>
              <a:rPr lang="en-US" sz="2000" dirty="0"/>
              <a:t>
</a:t>
            </a:r>
          </a:p>
          <a:p>
            <a:r>
              <a:rPr lang="en-US" dirty="0"/>
              <a:t>World Health Organization - International Classification of Diseases (ICD) - 2019</a:t>
            </a:r>
          </a:p>
          <a:p>
            <a:pPr marL="243834" lvl="1" indent="0">
              <a:buNone/>
            </a:pPr>
            <a:r>
              <a:rPr lang="en-US" sz="2000" dirty="0"/>
              <a:t>"</a:t>
            </a:r>
            <a:r>
              <a:rPr lang="es-ES_tradnl" sz="2000" dirty="0"/>
              <a:t>un síndrome conceptualizado como resultado del estrés crónico en el lugar de trabajo que no se ha manejado con éxito</a:t>
            </a:r>
            <a:r>
              <a:rPr lang="en-US" sz="2000" dirty="0"/>
              <a:t>.“</a:t>
            </a:r>
          </a:p>
          <a:p>
            <a:pPr marL="243834" lvl="1" indent="0">
              <a:buNone/>
            </a:pPr>
            <a:endParaRPr lang="en-US" dirty="0"/>
          </a:p>
          <a:p>
            <a:pPr marL="243834" lvl="1" indent="0">
              <a:buNone/>
            </a:pPr>
            <a:endParaRPr lang="en-US" dirty="0"/>
          </a:p>
        </p:txBody>
      </p:sp>
      <p:sp>
        <p:nvSpPr>
          <p:cNvPr id="7" name="Text Placeholder 6">
            <a:extLst>
              <a:ext uri="{FF2B5EF4-FFF2-40B4-BE49-F238E27FC236}">
                <a16:creationId xmlns:a16="http://schemas.microsoft.com/office/drawing/2014/main" id="{ABD2B267-43CB-4100-A2CF-8EC39B4310DB}"/>
              </a:ext>
            </a:extLst>
          </p:cNvPr>
          <p:cNvSpPr>
            <a:spLocks noGrp="1"/>
          </p:cNvSpPr>
          <p:nvPr>
            <p:ph type="body" sz="quarter" idx="14"/>
          </p:nvPr>
        </p:nvSpPr>
        <p:spPr>
          <a:xfrm>
            <a:off x="414731" y="6420981"/>
            <a:ext cx="11062326" cy="382801"/>
          </a:xfrm>
        </p:spPr>
        <p:txBody>
          <a:bodyPr/>
          <a:lstStyle/>
          <a:p>
            <a:pPr>
              <a:spcAft>
                <a:spcPts val="0"/>
              </a:spcAft>
            </a:pPr>
            <a:r>
              <a:rPr lang="en-US" dirty="0">
                <a:hlinkClick r:id="rId3"/>
              </a:rPr>
              <a:t>https://www.dictionary.com/browse/burnout</a:t>
            </a:r>
            <a:r>
              <a:rPr lang="en-US" dirty="0"/>
              <a:t>	</a:t>
            </a:r>
          </a:p>
          <a:p>
            <a:pPr>
              <a:spcAft>
                <a:spcPts val="0"/>
              </a:spcAft>
            </a:pPr>
            <a:r>
              <a:rPr lang="en-US" dirty="0"/>
              <a:t>Molly Gamble, Stop calling everything ‘burnout’, 5/20/2021, </a:t>
            </a:r>
            <a:r>
              <a:rPr lang="en-US" dirty="0">
                <a:hlinkClick r:id="rId4"/>
              </a:rPr>
              <a:t>https://www.beckershospitalreview.com/hospital-management-administration/stop-calling-everything-burnout.html</a:t>
            </a:r>
            <a:endParaRPr lang="en-US" dirty="0"/>
          </a:p>
          <a:p>
            <a:r>
              <a:rPr lang="en-US" dirty="0"/>
              <a:t>Anne Schmidt, We need to talk about burnout the same way we talk about benefits, 10/20/2020, </a:t>
            </a:r>
            <a:r>
              <a:rPr lang="en-US" dirty="0">
                <a:hlinkClick r:id="rId5"/>
              </a:rPr>
              <a:t>https://www.aha.org/news/blog/2020-10-20-we-need-talk-about-burnout-same-way-we-talk-about-benefits?utm</a:t>
            </a:r>
            <a:r>
              <a:rPr lang="en-US" dirty="0"/>
              <a:t> </a:t>
            </a:r>
          </a:p>
        </p:txBody>
      </p:sp>
      <p:pic>
        <p:nvPicPr>
          <p:cNvPr id="2" name="Picture 1"/>
          <p:cNvPicPr>
            <a:picLocks noChangeAspect="1"/>
          </p:cNvPicPr>
          <p:nvPr/>
        </p:nvPicPr>
        <p:blipFill>
          <a:blip r:embed="rId6"/>
          <a:stretch>
            <a:fillRect/>
          </a:stretch>
        </p:blipFill>
        <p:spPr>
          <a:xfrm>
            <a:off x="6427611" y="3018622"/>
            <a:ext cx="4578239" cy="3051369"/>
          </a:xfrm>
          <a:prstGeom prst="rect">
            <a:avLst/>
          </a:prstGeom>
        </p:spPr>
      </p:pic>
    </p:spTree>
    <p:extLst>
      <p:ext uri="{BB962C8B-B14F-4D97-AF65-F5344CB8AC3E}">
        <p14:creationId xmlns:p14="http://schemas.microsoft.com/office/powerpoint/2010/main" val="1217657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Pregúntese</a:t>
            </a:r>
          </a:p>
        </p:txBody>
      </p:sp>
      <p:sp>
        <p:nvSpPr>
          <p:cNvPr id="3" name="Slide Number Placeholder 2"/>
          <p:cNvSpPr>
            <a:spLocks noGrp="1"/>
          </p:cNvSpPr>
          <p:nvPr>
            <p:ph type="sldNum" sz="quarter" idx="12"/>
          </p:nvPr>
        </p:nvSpPr>
        <p:spPr/>
        <p:txBody>
          <a:bodyPr/>
          <a:lstStyle/>
          <a:p>
            <a:fld id="{DA135043-C596-1A48-8BDA-03EB29A64DF4}" type="slidenum">
              <a:rPr lang="en-US" smtClean="0"/>
              <a:t>5</a:t>
            </a:fld>
            <a:endParaRPr lang="en-US"/>
          </a:p>
        </p:txBody>
      </p:sp>
      <p:sp>
        <p:nvSpPr>
          <p:cNvPr id="4" name="Content Placeholder 3"/>
          <p:cNvSpPr>
            <a:spLocks noGrp="1"/>
          </p:cNvSpPr>
          <p:nvPr>
            <p:ph idx="1"/>
          </p:nvPr>
        </p:nvSpPr>
        <p:spPr/>
        <p:txBody>
          <a:bodyPr/>
          <a:lstStyle/>
          <a:p>
            <a:r>
              <a:rPr lang="es-ES_tradnl" dirty="0"/>
              <a:t>¿Te has vuelto cínico o crítico en el trabajo?
¿Te arrastras al trabajo y tienes problemas para empezar?
¿Te has vuelto irritable o impaciente con compañeros de trabajo o clientes?
¿Te falta la energía para ser consistentemente productivo?
¿Te resulta difícil concentrarte?
¿Te falta satisfacción por tus logros?
¿Te sientes desilusionado con tu trabajo?
¿Está usando alimentos, drogas o alcohol para sentirse mejor o                              simplemente para no sentir?
¿Han cambiado tus hábitos de sueño?
¿Le preocupan los dolores de cabeza inexplicables, problemas estomacales o intestinales, u otras quejas físicas?</a:t>
            </a:r>
          </a:p>
        </p:txBody>
      </p:sp>
      <p:pic>
        <p:nvPicPr>
          <p:cNvPr id="5" name="Picture 4"/>
          <p:cNvPicPr>
            <a:picLocks noChangeAspect="1"/>
          </p:cNvPicPr>
          <p:nvPr/>
        </p:nvPicPr>
        <p:blipFill>
          <a:blip r:embed="rId3"/>
          <a:stretch>
            <a:fillRect/>
          </a:stretch>
        </p:blipFill>
        <p:spPr>
          <a:xfrm>
            <a:off x="9199084" y="2220274"/>
            <a:ext cx="2751263" cy="1692893"/>
          </a:xfrm>
          <a:prstGeom prst="rect">
            <a:avLst/>
          </a:prstGeom>
        </p:spPr>
      </p:pic>
    </p:spTree>
    <p:extLst>
      <p:ext uri="{BB962C8B-B14F-4D97-AF65-F5344CB8AC3E}">
        <p14:creationId xmlns:p14="http://schemas.microsoft.com/office/powerpoint/2010/main" val="3747803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Causas del agotamiento laboral</a:t>
            </a:r>
          </a:p>
        </p:txBody>
      </p:sp>
      <p:sp>
        <p:nvSpPr>
          <p:cNvPr id="3" name="Slide Number Placeholder 2"/>
          <p:cNvSpPr>
            <a:spLocks noGrp="1"/>
          </p:cNvSpPr>
          <p:nvPr>
            <p:ph type="sldNum" sz="quarter" idx="12"/>
          </p:nvPr>
        </p:nvSpPr>
        <p:spPr/>
        <p:txBody>
          <a:bodyPr/>
          <a:lstStyle/>
          <a:p>
            <a:fld id="{DA135043-C596-1A48-8BDA-03EB29A64DF4}" type="slidenum">
              <a:rPr lang="en-US" smtClean="0"/>
              <a:t>6</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57076874"/>
              </p:ext>
            </p:extLst>
          </p:nvPr>
        </p:nvGraphicFramePr>
        <p:xfrm>
          <a:off x="726440" y="864066"/>
          <a:ext cx="10746423" cy="5350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5183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84561C-A057-4BE7-AFF0-AC4BDF304CB6}"/>
              </a:ext>
            </a:extLst>
          </p:cNvPr>
          <p:cNvSpPr>
            <a:spLocks noGrp="1"/>
          </p:cNvSpPr>
          <p:nvPr>
            <p:ph type="title"/>
          </p:nvPr>
        </p:nvSpPr>
        <p:spPr/>
        <p:txBody>
          <a:bodyPr>
            <a:normAutofit/>
          </a:bodyPr>
          <a:lstStyle/>
          <a:p>
            <a:r>
              <a:rPr lang="es-ES_tradnl" dirty="0"/>
              <a:t>Síntomas de agotamiento</a:t>
            </a:r>
          </a:p>
        </p:txBody>
      </p:sp>
      <p:sp>
        <p:nvSpPr>
          <p:cNvPr id="6" name="Content Placeholder 5">
            <a:extLst>
              <a:ext uri="{FF2B5EF4-FFF2-40B4-BE49-F238E27FC236}">
                <a16:creationId xmlns:a16="http://schemas.microsoft.com/office/drawing/2014/main" id="{189F8993-E474-423A-B1B7-701E0A6A4D1B}"/>
              </a:ext>
            </a:extLst>
          </p:cNvPr>
          <p:cNvSpPr>
            <a:spLocks noGrp="1"/>
          </p:cNvSpPr>
          <p:nvPr>
            <p:ph sz="half" idx="1"/>
          </p:nvPr>
        </p:nvSpPr>
        <p:spPr/>
        <p:txBody>
          <a:bodyPr>
            <a:normAutofit/>
          </a:bodyPr>
          <a:lstStyle/>
          <a:p>
            <a:r>
              <a:rPr lang="es-ES_tradnl" dirty="0"/>
              <a:t>Interno:</a:t>
            </a:r>
          </a:p>
          <a:p>
            <a:pPr lvl="1"/>
            <a:r>
              <a:rPr lang="es-ES_tradnl" dirty="0"/>
              <a:t>Olvido</a:t>
            </a:r>
          </a:p>
          <a:p>
            <a:pPr lvl="1"/>
            <a:r>
              <a:rPr lang="es-ES_tradnl" dirty="0"/>
              <a:t>Dificultades de enfoque
Ambivalencia hacia el trabajo
Falta de sueño</a:t>
            </a:r>
          </a:p>
          <a:p>
            <a:pPr marL="329254" indent="-342900"/>
            <a:r>
              <a:rPr lang="es-ES_tradnl" dirty="0"/>
              <a:t>Externa:</a:t>
            </a:r>
          </a:p>
          <a:p>
            <a:pPr marL="586734" lvl="1" indent="-342900"/>
            <a:r>
              <a:rPr lang="es-ES_tradnl" dirty="0"/>
              <a:t>Mal genio: hablar bruscamente a compañeros de trabajo y miembros de la familia: deterioro de las relaciones
Disminución de la participación en ejercicio físico y/o ejercicios espirituales
Los malos hábitos alimenticios empeoran (dame una dona, alimentos reconfortantes)
ETOH – aumento del uso</a:t>
            </a:r>
          </a:p>
          <a:p>
            <a:pPr marL="329254" indent="-342900"/>
            <a:r>
              <a:rPr lang="es-ES_tradnl" dirty="0"/>
              <a:t>Riesgo de suicidio</a:t>
            </a:r>
          </a:p>
          <a:p>
            <a:pPr marL="586734" lvl="1" indent="-342900"/>
            <a:endParaRPr lang="en-US" dirty="0"/>
          </a:p>
          <a:p>
            <a:pPr marL="243834" lvl="1" indent="0">
              <a:buNone/>
            </a:pPr>
            <a:endParaRPr lang="en-US" dirty="0"/>
          </a:p>
        </p:txBody>
      </p:sp>
      <p:sp>
        <p:nvSpPr>
          <p:cNvPr id="4" name="Slide Number Placeholder 3">
            <a:extLst>
              <a:ext uri="{FF2B5EF4-FFF2-40B4-BE49-F238E27FC236}">
                <a16:creationId xmlns:a16="http://schemas.microsoft.com/office/drawing/2014/main" id="{C812E6E1-F0DE-4E9B-A48E-814077B043A9}"/>
              </a:ext>
            </a:extLst>
          </p:cNvPr>
          <p:cNvSpPr>
            <a:spLocks noGrp="1"/>
          </p:cNvSpPr>
          <p:nvPr>
            <p:ph type="sldNum" sz="quarter" idx="12"/>
          </p:nvPr>
        </p:nvSpPr>
        <p:spPr/>
        <p:txBody>
          <a:bodyPr/>
          <a:lstStyle/>
          <a:p>
            <a:fld id="{DA135043-C596-1A48-8BDA-03EB29A64DF4}" type="slidenum">
              <a:rPr lang="en-US" smtClean="0"/>
              <a:t>7</a:t>
            </a:fld>
            <a:endParaRPr lang="en-US" dirty="0"/>
          </a:p>
        </p:txBody>
      </p:sp>
      <p:sp>
        <p:nvSpPr>
          <p:cNvPr id="7" name="Text Placeholder 6">
            <a:extLst>
              <a:ext uri="{FF2B5EF4-FFF2-40B4-BE49-F238E27FC236}">
                <a16:creationId xmlns:a16="http://schemas.microsoft.com/office/drawing/2014/main" id="{ABD2B267-43CB-4100-A2CF-8EC39B4310DB}"/>
              </a:ext>
            </a:extLst>
          </p:cNvPr>
          <p:cNvSpPr>
            <a:spLocks noGrp="1"/>
          </p:cNvSpPr>
          <p:nvPr>
            <p:ph type="body" sz="quarter" idx="4294967295"/>
          </p:nvPr>
        </p:nvSpPr>
        <p:spPr>
          <a:xfrm>
            <a:off x="385024" y="6514519"/>
            <a:ext cx="11063288" cy="382587"/>
          </a:xfrm>
        </p:spPr>
        <p:txBody>
          <a:bodyPr>
            <a:normAutofit/>
          </a:bodyPr>
          <a:lstStyle/>
          <a:p>
            <a:pPr marL="0" lvl="0" indent="0" defTabSz="892432">
              <a:lnSpc>
                <a:spcPct val="100000"/>
              </a:lnSpc>
              <a:spcAft>
                <a:spcPts val="0"/>
              </a:spcAft>
              <a:buNone/>
              <a:defRPr/>
            </a:pPr>
            <a:r>
              <a:rPr lang="en-US" sz="900" dirty="0"/>
              <a:t>Sheela Stevens, Burnout Is Real. Here’s How To Protect Employees and Yourself, 5/5/2021, </a:t>
            </a:r>
            <a:r>
              <a:rPr lang="en-US" sz="900" dirty="0">
                <a:hlinkClick r:id="rId3"/>
              </a:rPr>
              <a:t>https://www.argentum.org/magazine-articles/burnout-is-real-heres-how-to-protect-employees-and-yourself/</a:t>
            </a:r>
            <a:r>
              <a:rPr lang="en-US" sz="900" dirty="0"/>
              <a:t> </a:t>
            </a:r>
          </a:p>
        </p:txBody>
      </p:sp>
      <p:pic>
        <p:nvPicPr>
          <p:cNvPr id="8" name="Picture 7"/>
          <p:cNvPicPr>
            <a:picLocks noChangeAspect="1"/>
          </p:cNvPicPr>
          <p:nvPr/>
        </p:nvPicPr>
        <p:blipFill>
          <a:blip r:embed="rId4"/>
          <a:stretch>
            <a:fillRect/>
          </a:stretch>
        </p:blipFill>
        <p:spPr>
          <a:xfrm>
            <a:off x="6191230" y="1572932"/>
            <a:ext cx="5287194" cy="3528446"/>
          </a:xfrm>
          <a:prstGeom prst="rect">
            <a:avLst/>
          </a:prstGeom>
        </p:spPr>
      </p:pic>
    </p:spTree>
    <p:extLst>
      <p:ext uri="{BB962C8B-B14F-4D97-AF65-F5344CB8AC3E}">
        <p14:creationId xmlns:p14="http://schemas.microsoft.com/office/powerpoint/2010/main" val="113864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Aquellos en riesgo de agotamiento</a:t>
            </a:r>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t>8</a:t>
            </a:fld>
            <a:endParaRPr lang="en-US"/>
          </a:p>
        </p:txBody>
      </p:sp>
      <p:sp>
        <p:nvSpPr>
          <p:cNvPr id="4" name="Content Placeholder 3"/>
          <p:cNvSpPr>
            <a:spLocks noGrp="1"/>
          </p:cNvSpPr>
          <p:nvPr>
            <p:ph idx="1"/>
          </p:nvPr>
        </p:nvSpPr>
        <p:spPr/>
        <p:txBody>
          <a:bodyPr>
            <a:normAutofit/>
          </a:bodyPr>
          <a:lstStyle/>
          <a:p>
            <a:r>
              <a:rPr lang="es-ES_tradnl" sz="2400" dirty="0"/>
              <a:t>Médicos
Enfermeras(os)
Personal de apoyo-auxiliares de enfermería
Farmacéuticos
Personal de limpieza
Secretarias (os) de unidad
Manejadores de riesgos</a:t>
            </a:r>
            <a:endParaRPr lang="en-US" sz="2400" dirty="0"/>
          </a:p>
        </p:txBody>
      </p:sp>
    </p:spTree>
    <p:extLst>
      <p:ext uri="{BB962C8B-B14F-4D97-AF65-F5344CB8AC3E}">
        <p14:creationId xmlns:p14="http://schemas.microsoft.com/office/powerpoint/2010/main" val="3500363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Manejo del agotamiento del trabajo</a:t>
            </a:r>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t>9</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33244365"/>
              </p:ext>
            </p:extLst>
          </p:nvPr>
        </p:nvGraphicFramePr>
        <p:xfrm>
          <a:off x="726440" y="864066"/>
          <a:ext cx="10746423" cy="5350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36648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7.xml><?xml version="1.0" encoding="utf-8"?>
<p:tagLst xmlns:a="http://schemas.openxmlformats.org/drawingml/2006/main" xmlns:r="http://schemas.openxmlformats.org/officeDocument/2006/relationships" xmlns:p="http://schemas.openxmlformats.org/presentationml/2006/main">
  <p:tag name="MIO_GUID" val="13f5167e-7cbb-40b4-b3e1-4763de8b68e9"/>
  <p:tag name="MIO_EKGUID" val="6c089728-d126-4b34-ab20-6a9a88bec819"/>
  <p:tag name="MIO_UPDATE" val="True"/>
  <p:tag name="MIO_VERSION" val="23.03.2021 13:57:59"/>
  <p:tag name="MIO_DBID" val="0381E0D7-FC53-471D-B0C4-7A7ABA4970BB"/>
  <p:tag name="MIO_LASTDOWNLOADED" val="10.06.2021 13:18:53.776"/>
  <p:tag name="MIO_OBJECTNAME" val="Speaker Bio (20)"/>
  <p:tag name="MIO_LASTEDITORNAME" val="Laura Cascella"/>
</p:tagLst>
</file>

<file path=ppt/tags/tag18.xml><?xml version="1.0" encoding="utf-8"?>
<p:tagLst xmlns:a="http://schemas.openxmlformats.org/drawingml/2006/main" xmlns:r="http://schemas.openxmlformats.org/officeDocument/2006/relationships" xmlns:p="http://schemas.openxmlformats.org/presentationml/2006/main">
  <p:tag name="MIO_GUID" val="2f558947-8645-42db-abc8-0a539c717a40"/>
  <p:tag name="MIO_EKGUID" val="0193b959-0a93-4f91-8e2f-24aa869dee4f"/>
  <p:tag name="MIO_UPDATE" val="True"/>
  <p:tag name="MIO_VERSION" val="30.09.2020 21:22:13"/>
  <p:tag name="MIO_DBID" val="0381e0d7-fc53-471d-b0c4-7a7aba4970bb"/>
  <p:tag name="MIO_LASTDOWNLOADED" val="04.11.2020 10:57:43"/>
  <p:tag name="MIO_OBJECTNAME" val="Objectives"/>
  <p:tag name="MIO_LASTEDITORNAME" val="Cassandra Carter"/>
</p:tagLst>
</file>

<file path=ppt/tags/tag2.xml><?xml version="1.0" encoding="utf-8"?>
<p:tagLst xmlns:a="http://schemas.openxmlformats.org/drawingml/2006/main" xmlns:r="http://schemas.openxmlformats.org/officeDocument/2006/relationships" xmlns:p="http://schemas.openxmlformats.org/presentationml/2006/main">
  <p:tag name="MIO_FALLBACK_LAYOUT" val="6"/>
  <p:tag name="MIO_SHOW_DATE" val="False"/>
  <p:tag name="MIO_SHOW_FOOTER" val="False"/>
  <p:tag name="MIO_SHOW_PAGENUMBER" val="True"/>
  <p:tag name="MIO_AVOID_BLANK_LAYOUT" val="True"/>
  <p:tag name="MIO_CD_LAYOUT_VALID_AREA" val="False"/>
  <p:tag name="MIO_NUMBER_OF_VALID_LAYOUTS" val="16"/>
  <p:tag name="MIO_HDS" val="True"/>
  <p:tag name="MIO_SKIPVERSION" val="01.01.0001 00:00:00"/>
  <p:tag name="MIO_EKGUID" val="2b23c99a-e82d-44a5-8fc4-fcfd64ccfb14"/>
  <p:tag name="MIO_UPDATE" val="True"/>
  <p:tag name="MIO_VERSION" val="02.06.2020 14:04:14"/>
  <p:tag name="MIO_DBID" val="0381E0D7-FC53-471D-B0C4-7A7ABA4970BB"/>
  <p:tag name="MIO_LASTDOWNLOADED" val="02.06.2020 11:04:14"/>
  <p:tag name="MIO_OBJECTNAME" val="MPG Master"/>
  <p:tag name="MIO_LASTEDITORNAME" val="johan "/>
  <p:tag name="MIO_CDID" val="d30371fb-bd2b-4816-a0ce-bd6a1479ab6b"/>
  <p:tag name="MIO_PRESI_FIRST_SLIDENUMBER" val="1"/>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heme/theme1.xml><?xml version="1.0" encoding="utf-8"?>
<a:theme xmlns:a="http://schemas.openxmlformats.org/drawingml/2006/main" name="MPG Theme">
  <a:themeElements>
    <a:clrScheme name="Custom 1">
      <a:dk1>
        <a:srgbClr val="222A35"/>
      </a:dk1>
      <a:lt1>
        <a:srgbClr val="FFFFFF"/>
      </a:lt1>
      <a:dk2>
        <a:srgbClr val="002F6B"/>
      </a:dk2>
      <a:lt2>
        <a:srgbClr val="E8F4FA"/>
      </a:lt2>
      <a:accent1>
        <a:srgbClr val="002F6B"/>
      </a:accent1>
      <a:accent2>
        <a:srgbClr val="427B8F"/>
      </a:accent2>
      <a:accent3>
        <a:srgbClr val="00B2F5"/>
      </a:accent3>
      <a:accent4>
        <a:srgbClr val="70C141"/>
      </a:accent4>
      <a:accent5>
        <a:srgbClr val="FF5B5B"/>
      </a:accent5>
      <a:accent6>
        <a:srgbClr val="A367E0"/>
      </a:accent6>
      <a:hlink>
        <a:srgbClr val="00B2F5"/>
      </a:hlink>
      <a:folHlink>
        <a:srgbClr val="002F6B"/>
      </a:folHlink>
    </a:clrScheme>
    <a:fontScheme name="MedPro Font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90000"/>
          </a:lnSpc>
          <a:defRPr sz="1800" dirty="0" err="1" smtClean="0">
            <a:solidFill>
              <a:schemeClr val="tx2"/>
            </a:solidFill>
          </a:defRPr>
        </a:defPPr>
      </a:lstStyle>
    </a:txDef>
  </a:objectDefaults>
  <a:extraClrSchemeLst/>
  <a:custClrLst>
    <a:custClr name="Turquoise 1">
      <a:srgbClr val="21D3FF"/>
    </a:custClr>
    <a:custClr name="Green 1">
      <a:srgbClr val="A1EB00"/>
    </a:custClr>
    <a:custClr name="Dark Blue 1">
      <a:srgbClr val="002A88"/>
    </a:custClr>
    <a:custClr name="Light Blue 1">
      <a:srgbClr val="005EC0"/>
    </a:custClr>
    <a:custClr name="Red 1">
      <a:srgbClr val="FF6A3E"/>
    </a:custClr>
    <a:custClr name="Purple 1">
      <a:srgbClr val="A367E0"/>
    </a:custClr>
    <a:custClr name="Blue Gray 1">
      <a:srgbClr val="C9DCE6"/>
    </a:custClr>
    <a:custClr name="BLANK">
      <a:srgbClr val="FFFFFF"/>
    </a:custClr>
    <a:custClr name="BLANK">
      <a:srgbClr val="FFFFFF"/>
    </a:custClr>
    <a:custClr name="BLANK">
      <a:srgbClr val="FFFFFF"/>
    </a:custClr>
    <a:custClr name="Custom Color 11">
      <a:srgbClr val="0373FF"/>
    </a:custClr>
    <a:custClr name="Green 2">
      <a:srgbClr val="15A144"/>
    </a:custClr>
    <a:custClr name="Dark Blue 2">
      <a:srgbClr val="04003C"/>
    </a:custClr>
    <a:custClr name="LIght Blue 2">
      <a:srgbClr val="02205F"/>
    </a:custClr>
    <a:custClr name="Red 2">
      <a:srgbClr val="EE2361"/>
    </a:custClr>
    <a:custClr name="Purple 2">
      <a:srgbClr val="430088"/>
    </a:custClr>
    <a:custClr name="Blue Gray 2">
      <a:srgbClr val="427B8F"/>
    </a:custClr>
  </a:custClrLst>
  <a:extLst>
    <a:ext uri="{05A4C25C-085E-4340-85A3-A5531E510DB2}">
      <thm15:themeFamily xmlns:thm15="http://schemas.microsoft.com/office/thememl/2012/main" name="MedPro Template.potx" id="{753226F4-09A1-4E42-A822-7615478C8618}" vid="{4528511A-6120-4CC6-A977-4DA00AC96E02}"/>
    </a:ext>
  </a:extLst>
</a:theme>
</file>

<file path=ppt/theme/theme2.xml><?xml version="1.0" encoding="utf-8"?>
<a:theme xmlns:a="http://schemas.openxmlformats.org/drawingml/2006/main" name="Office Theme">
  <a:themeElements>
    <a:clrScheme name="MedPro Color Theme">
      <a:dk1>
        <a:srgbClr val="222A35"/>
      </a:dk1>
      <a:lt1>
        <a:srgbClr val="FFFFFF"/>
      </a:lt1>
      <a:dk2>
        <a:srgbClr val="002F6B"/>
      </a:dk2>
      <a:lt2>
        <a:srgbClr val="E8F4FA"/>
      </a:lt2>
      <a:accent1>
        <a:srgbClr val="002F6B"/>
      </a:accent1>
      <a:accent2>
        <a:srgbClr val="427B8F"/>
      </a:accent2>
      <a:accent3>
        <a:srgbClr val="00B2F5"/>
      </a:accent3>
      <a:accent4>
        <a:srgbClr val="70C141"/>
      </a:accent4>
      <a:accent5>
        <a:srgbClr val="FF5B5B"/>
      </a:accent5>
      <a:accent6>
        <a:srgbClr val="A367E0"/>
      </a:accent6>
      <a:hlink>
        <a:srgbClr val="002F6B"/>
      </a:hlink>
      <a:folHlink>
        <a:srgbClr val="00B2F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Pro Color Theme">
      <a:dk1>
        <a:srgbClr val="222A35"/>
      </a:dk1>
      <a:lt1>
        <a:srgbClr val="FFFFFF"/>
      </a:lt1>
      <a:dk2>
        <a:srgbClr val="002F6B"/>
      </a:dk2>
      <a:lt2>
        <a:srgbClr val="E8F4FA"/>
      </a:lt2>
      <a:accent1>
        <a:srgbClr val="002F6B"/>
      </a:accent1>
      <a:accent2>
        <a:srgbClr val="427B8F"/>
      </a:accent2>
      <a:accent3>
        <a:srgbClr val="00B2F5"/>
      </a:accent3>
      <a:accent4>
        <a:srgbClr val="70C141"/>
      </a:accent4>
      <a:accent5>
        <a:srgbClr val="FF5B5B"/>
      </a:accent5>
      <a:accent6>
        <a:srgbClr val="A367E0"/>
      </a:accent6>
      <a:hlink>
        <a:srgbClr val="002F6B"/>
      </a:hlink>
      <a:folHlink>
        <a:srgbClr val="00B2F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MedPro Template</Template>
  <TotalTime>2594</TotalTime>
  <Words>1944</Words>
  <Application>Microsoft Macintosh PowerPoint</Application>
  <PresentationFormat>Widescreen</PresentationFormat>
  <Paragraphs>194</Paragraphs>
  <Slides>31</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Tahoma</vt:lpstr>
      <vt:lpstr>MPG Theme</vt:lpstr>
      <vt:lpstr>Agotamiento del Personal de Enfermería y Cómo Participar en Iniciativas de Manejo de Riesgos </vt:lpstr>
      <vt:lpstr>Biografía de la oradora
</vt:lpstr>
      <vt:lpstr>Objetivos</vt:lpstr>
      <vt:lpstr>Agotamiento “Burnout” definido
</vt:lpstr>
      <vt:lpstr>Pregúntese</vt:lpstr>
      <vt:lpstr>Causas del agotamiento laboral</vt:lpstr>
      <vt:lpstr>Síntomas de agotamiento</vt:lpstr>
      <vt:lpstr>Aquellos en riesgo de agotamiento</vt:lpstr>
      <vt:lpstr>Manejo del agotamiento del trabajo</vt:lpstr>
      <vt:lpstr>¿Por qué preocuparse por el agotamiento de los empleados?</vt:lpstr>
      <vt:lpstr>Implicaciones para la seguridad del paciente </vt:lpstr>
      <vt:lpstr>Estudios recientes</vt:lpstr>
      <vt:lpstr>Agotamiento de las enfermeras y factores de riesgo asociados durante la pandemia de COVID-19</vt:lpstr>
      <vt:lpstr>Prevalencia</vt:lpstr>
      <vt:lpstr>Prevención del Agotamiento de las (los) enfermeras (os)</vt:lpstr>
      <vt:lpstr>Impulsor de las dimensiones del agotamiento y compromiso</vt:lpstr>
      <vt:lpstr>Cultura de seguridad-6 dominios</vt:lpstr>
      <vt:lpstr>Pasando a una alta fiabilidad</vt:lpstr>
      <vt:lpstr>Prevención del agotamiento de las (los) enfermeras (os)</vt:lpstr>
      <vt:lpstr>Estrategias para el liderazgo de enfermería</vt:lpstr>
      <vt:lpstr>Fomentar el compromiso de los empleados</vt:lpstr>
      <vt:lpstr>Estilos de liderazgo</vt:lpstr>
      <vt:lpstr>Crear un ambiente de trabajo saludable</vt:lpstr>
      <vt:lpstr>Prevención del agotamiento de las (los) enfermeras (os)</vt:lpstr>
      <vt:lpstr>Resiliencia</vt:lpstr>
      <vt:lpstr>PowerPoint Presentation</vt:lpstr>
      <vt:lpstr>Resiliencia</vt:lpstr>
      <vt:lpstr>Participación en el Manejo de Riesgos</vt:lpstr>
      <vt:lpstr>Proporcionar apoyo al manejo de riesgos</vt:lpstr>
      <vt:lpstr>Relevo de Responsabilidad</vt:lpstr>
      <vt:lpstr>PowerPoint Presentation</vt:lpstr>
    </vt:vector>
  </TitlesOfParts>
  <Company>MedPro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Nurse burnout and how to engage in risk management initiatives</dc:title>
  <dc:creator>Espenship, Traci</dc:creator>
  <cp:lastModifiedBy>Will Jones</cp:lastModifiedBy>
  <cp:revision>114</cp:revision>
  <cp:lastPrinted>2021-10-16T01:14:27Z</cp:lastPrinted>
  <dcterms:created xsi:type="dcterms:W3CDTF">2021-10-06T13:16:15Z</dcterms:created>
  <dcterms:modified xsi:type="dcterms:W3CDTF">2021-11-04T18:51:48Z</dcterms:modified>
</cp:coreProperties>
</file>